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 id="2147483695" r:id="rId3"/>
    <p:sldMasterId id="2147483709" r:id="rId4"/>
  </p:sldMasterIdLst>
  <p:notesMasterIdLst>
    <p:notesMasterId r:id="rId24"/>
  </p:notesMasterIdLst>
  <p:sldIdLst>
    <p:sldId id="395" r:id="rId5"/>
    <p:sldId id="396" r:id="rId6"/>
    <p:sldId id="258" r:id="rId7"/>
    <p:sldId id="262" r:id="rId8"/>
    <p:sldId id="386" r:id="rId9"/>
    <p:sldId id="381" r:id="rId10"/>
    <p:sldId id="387" r:id="rId11"/>
    <p:sldId id="388" r:id="rId12"/>
    <p:sldId id="391" r:id="rId13"/>
    <p:sldId id="382" r:id="rId14"/>
    <p:sldId id="392" r:id="rId15"/>
    <p:sldId id="383" r:id="rId16"/>
    <p:sldId id="389" r:id="rId17"/>
    <p:sldId id="393" r:id="rId18"/>
    <p:sldId id="384" r:id="rId19"/>
    <p:sldId id="394" r:id="rId20"/>
    <p:sldId id="269" r:id="rId21"/>
    <p:sldId id="390" r:id="rId22"/>
    <p:sldId id="397" r:id="rId23"/>
  </p:sldIdLst>
  <p:sldSz cx="9144000" cy="5143500" type="screen16x9"/>
  <p:notesSz cx="6858000" cy="9144000"/>
  <p:embeddedFontLst>
    <p:embeddedFont>
      <p:font typeface="Barlow" panose="020B0604020202020204" charset="0"/>
      <p:regular r:id="rId25"/>
      <p:bold r:id="rId26"/>
      <p:italic r:id="rId27"/>
      <p:boldItalic r:id="rId28"/>
    </p:embeddedFont>
    <p:embeddedFont>
      <p:font typeface="Fredoka One" panose="020B0604020202020204" charset="0"/>
      <p:regular r:id="rId29"/>
    </p:embeddedFont>
    <p:embeddedFont>
      <p:font typeface="Sport Day" panose="020B0604020202020204" charset="0"/>
      <p:bold r:id="rId30"/>
    </p:embeddedFont>
    <p:embeddedFont>
      <p:font typeface="Hind" panose="020B0604020202020204" charset="0"/>
      <p:regular r:id="rId31"/>
      <p:bold r:id="rId32"/>
    </p:embeddedFont>
    <p:embeddedFont>
      <p:font typeface="Comic Sans MS" panose="030F0702030302020204" pitchFamily="66" charset="0"/>
      <p:regular r:id="rId33"/>
      <p:bold r:id="rId34"/>
      <p:italic r:id="rId35"/>
      <p:boldItalic r:id="rId36"/>
    </p:embeddedFont>
    <p:embeddedFont>
      <p:font typeface="Tahoma" panose="020B0604030504040204" pitchFamily="34" charset="0"/>
      <p:regular r:id="rId37"/>
      <p:bold r:id="rId38"/>
    </p:embeddedFont>
    <p:embeddedFont>
      <p:font typeface="Calibri" panose="020F0502020204030204" pitchFamily="34" charset="0"/>
      <p:regular r:id="rId39"/>
      <p:bold r:id="rId40"/>
      <p:italic r:id="rId41"/>
      <p:boldItalic r:id="rId42"/>
    </p:embeddedFont>
    <p:embeddedFont>
      <p:font typeface="Fira Sans Extra Condensed Medium" panose="020B0604020202020204" charset="0"/>
      <p:regular r:id="rId43"/>
      <p:bold r:id="rId44"/>
      <p:italic r:id="rId45"/>
      <p:boldItalic r:id="rId46"/>
    </p:embeddedFont>
    <p:embeddedFont>
      <p:font typeface="Montserrat"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0B28C0-15C5-43DC-B90A-566484A3E028}">
  <a:tblStyle styleId="{430B28C0-15C5-43DC-B90A-566484A3E0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991" autoAdjust="0"/>
  </p:normalViewPr>
  <p:slideViewPr>
    <p:cSldViewPr snapToGrid="0">
      <p:cViewPr varScale="1">
        <p:scale>
          <a:sx n="93" d="100"/>
          <a:sy n="93"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183920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sz="1800" b="1" spc="-35"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090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24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310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0" hangingPunct="0">
              <a:buNone/>
            </a:pPr>
            <a:r>
              <a:rPr lang="pt-BR" sz="1100" b="0" i="0" u="none" strike="noStrike" cap="none" dirty="0" smtClean="0">
                <a:solidFill>
                  <a:srgbClr val="000000"/>
                </a:solidFill>
                <a:effectLst/>
                <a:latin typeface="Arial"/>
                <a:ea typeface="Arial"/>
                <a:cs typeface="Arial"/>
                <a:sym typeface="Arial"/>
              </a:rPr>
              <a:t>Step 1: Give 2 balls for pupils.</a:t>
            </a:r>
            <a:endParaRPr lang="en-GB" sz="1100" b="0" i="0" u="none" strike="noStrike" cap="none" dirty="0" smtClean="0">
              <a:solidFill>
                <a:srgbClr val="000000"/>
              </a:solidFill>
              <a:effectLst/>
              <a:latin typeface="Arial"/>
              <a:ea typeface="Arial"/>
              <a:cs typeface="Arial"/>
              <a:sym typeface="Arial"/>
            </a:endParaRPr>
          </a:p>
          <a:p>
            <a:pPr marL="158750" indent="0" eaLnBrk="0" hangingPunct="0">
              <a:buNone/>
            </a:pPr>
            <a:r>
              <a:rPr lang="pt-BR" sz="1100" b="0" i="0" u="none" strike="noStrike" cap="none" dirty="0" smtClean="0">
                <a:solidFill>
                  <a:srgbClr val="000000"/>
                </a:solidFill>
                <a:effectLst/>
                <a:latin typeface="Arial"/>
                <a:ea typeface="Arial"/>
                <a:cs typeface="Arial"/>
                <a:sym typeface="Arial"/>
              </a:rPr>
              <a:t>Step 2: Turn on the music and have students pass the ball. Then stop the music. Have students stop to pass the ball. The pupils who have the ball must stand up and practise speaking with their friends.</a:t>
            </a:r>
            <a:endParaRPr lang="en-GB" sz="1100" b="0" i="0" u="none" strike="noStrike" cap="none" dirty="0" smtClean="0">
              <a:solidFill>
                <a:srgbClr val="000000"/>
              </a:solidFill>
              <a:effectLst/>
              <a:latin typeface="Arial"/>
              <a:ea typeface="Arial"/>
              <a:cs typeface="Arial"/>
              <a:sym typeface="Arial"/>
            </a:endParaRPr>
          </a:p>
          <a:p>
            <a:pPr marL="158750" indent="0" eaLnBrk="0" hangingPunct="0">
              <a:buNone/>
            </a:pPr>
            <a:r>
              <a:rPr lang="pt-BR" sz="1100" b="0" i="0" u="none" strike="noStrike" cap="none" dirty="0" smtClean="0">
                <a:solidFill>
                  <a:srgbClr val="000000"/>
                </a:solidFill>
                <a:effectLst/>
                <a:latin typeface="Arial"/>
                <a:ea typeface="Arial"/>
                <a:cs typeface="Arial"/>
                <a:sym typeface="Arial"/>
              </a:rPr>
              <a:t>Step 3: Give point to pupils.</a:t>
            </a:r>
            <a:endParaRPr lang="en-GB" sz="1100" b="0" i="0" u="none" strike="noStrike" cap="none" dirty="0" smtClean="0">
              <a:solidFill>
                <a:srgbClr val="000000"/>
              </a:solidFill>
              <a:effectLst/>
              <a:latin typeface="Arial"/>
              <a:ea typeface="Arial"/>
              <a:cs typeface="Arial"/>
              <a:sym typeface="Arial"/>
            </a:endParaRPr>
          </a:p>
          <a:p>
            <a:pPr marL="158750" indent="0">
              <a:buNone/>
            </a:pPr>
            <a:r>
              <a:rPr lang="pt-BR" sz="1100" b="0" i="0" u="none" strike="noStrike" cap="none" dirty="0" smtClean="0">
                <a:solidFill>
                  <a:srgbClr val="000000"/>
                </a:solidFill>
                <a:effectLst/>
                <a:latin typeface="Arial"/>
                <a:ea typeface="Arial"/>
                <a:cs typeface="Arial"/>
                <a:sym typeface="Arial"/>
              </a:rPr>
              <a:t>Step 4: Encourage pupils to practise speaking English.</a:t>
            </a:r>
            <a:endParaRPr lang="en-US" dirty="0"/>
          </a:p>
        </p:txBody>
      </p:sp>
    </p:spTree>
    <p:extLst>
      <p:ext uri="{BB962C8B-B14F-4D97-AF65-F5344CB8AC3E}">
        <p14:creationId xmlns:p14="http://schemas.microsoft.com/office/powerpoint/2010/main" val="1918435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488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398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860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eaLnBrk="0" hangingPunct="0">
              <a:buNone/>
            </a:pPr>
            <a:r>
              <a:rPr lang="pt-BR" sz="1100" b="1" i="0" u="none" strike="noStrike" cap="none" dirty="0" smtClean="0">
                <a:solidFill>
                  <a:srgbClr val="000000"/>
                </a:solidFill>
                <a:effectLst/>
                <a:latin typeface="Arial"/>
                <a:ea typeface="Arial"/>
                <a:cs typeface="Arial"/>
                <a:sym typeface="Arial"/>
              </a:rPr>
              <a:t>Step 1: </a:t>
            </a:r>
            <a:r>
              <a:rPr lang="pt-BR" sz="1100" b="0" i="0" u="none" strike="noStrike" cap="none" dirty="0" smtClean="0">
                <a:solidFill>
                  <a:srgbClr val="000000"/>
                </a:solidFill>
                <a:effectLst/>
                <a:latin typeface="Arial"/>
                <a:ea typeface="Arial"/>
                <a:cs typeface="Arial"/>
                <a:sym typeface="Arial"/>
              </a:rPr>
              <a:t>Divide the class into 2 teams: boys and girls. Prepare the name tags.</a:t>
            </a:r>
            <a:endParaRPr lang="en-GB" sz="1100" b="0" i="0" u="none" strike="noStrike" cap="none" dirty="0" smtClean="0">
              <a:solidFill>
                <a:srgbClr val="000000"/>
              </a:solidFill>
              <a:effectLst/>
              <a:latin typeface="Arial"/>
              <a:ea typeface="Arial"/>
              <a:cs typeface="Arial"/>
              <a:sym typeface="Arial"/>
            </a:endParaRPr>
          </a:p>
          <a:p>
            <a:pPr marL="158750" indent="0" eaLnBrk="0" hangingPunct="0">
              <a:buNone/>
            </a:pPr>
            <a:r>
              <a:rPr lang="pt-BR" sz="1100" b="1" i="0" u="none" strike="noStrike" cap="none" dirty="0" smtClean="0">
                <a:solidFill>
                  <a:srgbClr val="000000"/>
                </a:solidFill>
                <a:effectLst/>
                <a:latin typeface="Arial"/>
                <a:ea typeface="Arial"/>
                <a:cs typeface="Arial"/>
                <a:sym typeface="Arial"/>
              </a:rPr>
              <a:t>Step 2: </a:t>
            </a:r>
            <a:r>
              <a:rPr lang="pt-BR" sz="1100" b="0" i="0" u="none" strike="noStrike" cap="none" dirty="0" smtClean="0">
                <a:solidFill>
                  <a:srgbClr val="000000"/>
                </a:solidFill>
                <a:effectLst/>
                <a:latin typeface="Arial"/>
                <a:ea typeface="Arial"/>
                <a:cs typeface="Arial"/>
                <a:sym typeface="Arial"/>
              </a:rPr>
              <a:t>Set the rules: Make a circle, then ask 1 pupil to come stand in the circle and choose a name tag. </a:t>
            </a:r>
            <a:endParaRPr lang="en-GB" sz="1100" b="0" i="0" u="none" strike="noStrike" cap="none" dirty="0" smtClean="0">
              <a:solidFill>
                <a:srgbClr val="000000"/>
              </a:solidFill>
              <a:effectLst/>
              <a:latin typeface="Arial"/>
              <a:ea typeface="Arial"/>
              <a:cs typeface="Arial"/>
              <a:sym typeface="Arial"/>
            </a:endParaRPr>
          </a:p>
          <a:p>
            <a:pPr marL="158750" indent="0" eaLnBrk="0" hangingPunct="0">
              <a:buNone/>
            </a:pPr>
            <a:r>
              <a:rPr lang="pt-BR" sz="1100" b="0" i="0" u="none" strike="noStrike" cap="none" dirty="0" smtClean="0">
                <a:solidFill>
                  <a:srgbClr val="000000"/>
                </a:solidFill>
                <a:effectLst/>
                <a:latin typeface="Arial"/>
                <a:ea typeface="Arial"/>
                <a:cs typeface="Arial"/>
                <a:sym typeface="Arial"/>
              </a:rPr>
              <a:t>The one whose name is called will come to the circle and practise speaking by saying </a:t>
            </a:r>
            <a:r>
              <a:rPr lang="pt-BR" sz="1100" b="0" i="1" u="none" strike="noStrike" cap="none" dirty="0" smtClean="0">
                <a:solidFill>
                  <a:srgbClr val="000000"/>
                </a:solidFill>
                <a:effectLst/>
                <a:latin typeface="Arial"/>
                <a:ea typeface="Arial"/>
                <a:cs typeface="Arial"/>
                <a:sym typeface="Arial"/>
              </a:rPr>
              <a:t>Hi, I’m ___.</a:t>
            </a:r>
            <a:endParaRPr lang="en-GB" sz="1100" b="0" i="0" u="none" strike="noStrike" cap="none" dirty="0" smtClean="0">
              <a:solidFill>
                <a:srgbClr val="000000"/>
              </a:solidFill>
              <a:effectLst/>
              <a:latin typeface="Arial"/>
              <a:ea typeface="Arial"/>
              <a:cs typeface="Arial"/>
              <a:sym typeface="Arial"/>
            </a:endParaRPr>
          </a:p>
          <a:p>
            <a:pPr marL="158750" indent="0">
              <a:buNone/>
            </a:pPr>
            <a:r>
              <a:rPr lang="pt-BR" sz="1100" b="1" i="0" u="none" strike="noStrike" cap="none" dirty="0" smtClean="0">
                <a:solidFill>
                  <a:srgbClr val="000000"/>
                </a:solidFill>
                <a:effectLst/>
                <a:latin typeface="Arial"/>
                <a:ea typeface="Arial"/>
                <a:cs typeface="Arial"/>
                <a:sym typeface="Arial"/>
              </a:rPr>
              <a:t>Step 3:</a:t>
            </a:r>
            <a:r>
              <a:rPr lang="pt-BR" sz="1100" b="0" i="0" u="none" strike="noStrike" cap="none" dirty="0" smtClean="0">
                <a:solidFill>
                  <a:srgbClr val="000000"/>
                </a:solidFill>
                <a:effectLst/>
                <a:latin typeface="Arial"/>
                <a:ea typeface="Arial"/>
                <a:cs typeface="Arial"/>
                <a:sym typeface="Arial"/>
              </a:rPr>
              <a:t> Encourage students to join the game.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7484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43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187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eaLnBrk="0" hangingPunc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0" hangingPunct="0">
              <a:buNone/>
            </a:pPr>
            <a:r>
              <a:rPr lang="en-GB" sz="1100" b="0" i="0" u="none" strike="noStrike" cap="none" dirty="0" smtClean="0">
                <a:solidFill>
                  <a:srgbClr val="000000"/>
                </a:solidFill>
                <a:effectLst/>
                <a:latin typeface="Arial"/>
                <a:ea typeface="Arial"/>
                <a:cs typeface="Arial"/>
                <a:sym typeface="Arial"/>
              </a:rPr>
              <a:t>Divide the class into 4 groups. Invite pupils to go to the monitor and touch to choose the numbers. Pupils will get points for their teams if the answers are correct.</a:t>
            </a:r>
          </a:p>
          <a:p>
            <a:pPr marL="158750" indent="0">
              <a:buNone/>
            </a:pPr>
            <a:r>
              <a:rPr lang="en-GB" sz="1100" b="0" i="0" u="none" strike="noStrike" cap="none" dirty="0" smtClean="0">
                <a:solidFill>
                  <a:srgbClr val="000000"/>
                </a:solidFill>
                <a:effectLst/>
                <a:latin typeface="Arial"/>
                <a:ea typeface="Arial"/>
                <a:cs typeface="Arial"/>
                <a:sym typeface="Arial"/>
              </a:rPr>
              <a:t>Give points to the groups and encourage them. </a:t>
            </a:r>
            <a:endParaRPr lang="en-GB" dirty="0" smtClean="0"/>
          </a:p>
          <a:p>
            <a:pPr marL="158750" indent="0" algn="just" eaLnBrk="0" hangingPunct="0">
              <a:spcBef>
                <a:spcPts val="300"/>
              </a:spcBef>
              <a:buNone/>
            </a:pPr>
            <a:endParaRPr lang="en-US" dirty="0"/>
          </a:p>
        </p:txBody>
      </p:sp>
    </p:spTree>
    <p:extLst>
      <p:ext uri="{BB962C8B-B14F-4D97-AF65-F5344CB8AC3E}">
        <p14:creationId xmlns:p14="http://schemas.microsoft.com/office/powerpoint/2010/main" val="165605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Tree>
    <p:extLst>
      <p:ext uri="{BB962C8B-B14F-4D97-AF65-F5344CB8AC3E}">
        <p14:creationId xmlns:p14="http://schemas.microsoft.com/office/powerpoint/2010/main" val="423651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Tree>
    <p:extLst>
      <p:ext uri="{BB962C8B-B14F-4D97-AF65-F5344CB8AC3E}">
        <p14:creationId xmlns:p14="http://schemas.microsoft.com/office/powerpoint/2010/main" val="1184698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Tree>
    <p:extLst>
      <p:ext uri="{BB962C8B-B14F-4D97-AF65-F5344CB8AC3E}">
        <p14:creationId xmlns:p14="http://schemas.microsoft.com/office/powerpoint/2010/main" val="193249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118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B1C7B9F-4E0C-42EB-815C-EC9920576F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0BB3565-AD57-4927-B702-738D97F495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A2F09C-61BB-429B-A4E4-23F67B65A5D1}"/>
              </a:ext>
            </a:extLst>
          </p:cNvPr>
          <p:cNvSpPr>
            <a:spLocks noGrp="1" noChangeArrowheads="1"/>
          </p:cNvSpPr>
          <p:nvPr>
            <p:ph type="sldNum" sz="quarter" idx="12"/>
          </p:nvPr>
        </p:nvSpPr>
        <p:spPr>
          <a:ln/>
        </p:spPr>
        <p:txBody>
          <a:bodyPr/>
          <a:lstStyle>
            <a:lvl1pPr>
              <a:defRPr/>
            </a:lvl1pPr>
          </a:lstStyle>
          <a:p>
            <a:fld id="{559C5B41-6A39-4FBD-AF2E-61293DEB1A02}" type="slidenum">
              <a:rPr lang="en-US" altLang="en-US"/>
              <a:pPr/>
              <a:t>‹#›</a:t>
            </a:fld>
            <a:endParaRPr lang="en-US" altLang="en-US"/>
          </a:p>
        </p:txBody>
      </p:sp>
    </p:spTree>
    <p:extLst>
      <p:ext uri="{BB962C8B-B14F-4D97-AF65-F5344CB8AC3E}">
        <p14:creationId xmlns:p14="http://schemas.microsoft.com/office/powerpoint/2010/main" val="3827109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A53C6B-9972-41CA-AE44-B479D3B725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ACB271C-C93A-40D1-87A0-2A83E6B5D8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BB64FD9-BDE1-4BAA-B995-4DC941D5B495}"/>
              </a:ext>
            </a:extLst>
          </p:cNvPr>
          <p:cNvSpPr>
            <a:spLocks noGrp="1" noChangeArrowheads="1"/>
          </p:cNvSpPr>
          <p:nvPr>
            <p:ph type="sldNum" sz="quarter" idx="12"/>
          </p:nvPr>
        </p:nvSpPr>
        <p:spPr>
          <a:ln/>
        </p:spPr>
        <p:txBody>
          <a:bodyPr/>
          <a:lstStyle>
            <a:lvl1pPr>
              <a:defRPr/>
            </a:lvl1pPr>
          </a:lstStyle>
          <a:p>
            <a:fld id="{E22C1B56-A8D1-4726-A7BD-786B1006D736}" type="slidenum">
              <a:rPr lang="en-US" altLang="en-US"/>
              <a:pPr/>
              <a:t>‹#›</a:t>
            </a:fld>
            <a:endParaRPr lang="en-US" altLang="en-US"/>
          </a:p>
        </p:txBody>
      </p:sp>
    </p:spTree>
    <p:extLst>
      <p:ext uri="{BB962C8B-B14F-4D97-AF65-F5344CB8AC3E}">
        <p14:creationId xmlns:p14="http://schemas.microsoft.com/office/powerpoint/2010/main" val="2651953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D8240C4A-0B31-4EF9-9F16-5E9A2A08FD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392E63C-4137-4F53-A6DC-D24297716C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667C263-70D7-405B-A2F9-ED0165E80B35}"/>
              </a:ext>
            </a:extLst>
          </p:cNvPr>
          <p:cNvSpPr>
            <a:spLocks noGrp="1" noChangeArrowheads="1"/>
          </p:cNvSpPr>
          <p:nvPr>
            <p:ph type="sldNum" sz="quarter" idx="12"/>
          </p:nvPr>
        </p:nvSpPr>
        <p:spPr>
          <a:ln/>
        </p:spPr>
        <p:txBody>
          <a:bodyPr/>
          <a:lstStyle>
            <a:lvl1pPr>
              <a:defRPr/>
            </a:lvl1pPr>
          </a:lstStyle>
          <a:p>
            <a:fld id="{AEF81DFA-7B06-4795-AEA2-B938A7FE8031}" type="slidenum">
              <a:rPr lang="en-US" altLang="en-US"/>
              <a:pPr/>
              <a:t>‹#›</a:t>
            </a:fld>
            <a:endParaRPr lang="en-US" altLang="en-US"/>
          </a:p>
        </p:txBody>
      </p:sp>
    </p:spTree>
    <p:extLst>
      <p:ext uri="{BB962C8B-B14F-4D97-AF65-F5344CB8AC3E}">
        <p14:creationId xmlns:p14="http://schemas.microsoft.com/office/powerpoint/2010/main" val="138484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9C73B9-C7BB-4096-AD65-FD77627645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FE646AD-A76B-4FBE-8E96-3B34C8801E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630328F-4919-487B-991E-8F09A58D5A36}"/>
              </a:ext>
            </a:extLst>
          </p:cNvPr>
          <p:cNvSpPr>
            <a:spLocks noGrp="1" noChangeArrowheads="1"/>
          </p:cNvSpPr>
          <p:nvPr>
            <p:ph type="sldNum" sz="quarter" idx="12"/>
          </p:nvPr>
        </p:nvSpPr>
        <p:spPr>
          <a:ln/>
        </p:spPr>
        <p:txBody>
          <a:bodyPr/>
          <a:lstStyle>
            <a:lvl1pPr>
              <a:defRPr/>
            </a:lvl1pPr>
          </a:lstStyle>
          <a:p>
            <a:fld id="{5FA11BBE-17DE-481F-96D4-08444ECA2878}" type="slidenum">
              <a:rPr lang="en-US" altLang="en-US"/>
              <a:pPr/>
              <a:t>‹#›</a:t>
            </a:fld>
            <a:endParaRPr lang="en-US" altLang="en-US"/>
          </a:p>
        </p:txBody>
      </p:sp>
    </p:spTree>
    <p:extLst>
      <p:ext uri="{BB962C8B-B14F-4D97-AF65-F5344CB8AC3E}">
        <p14:creationId xmlns:p14="http://schemas.microsoft.com/office/powerpoint/2010/main" val="1105446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5EBD6D1-6420-42B2-89E7-8EF714E9FF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6BFC99C-FBC3-46C5-A4E8-E7A05B08FD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71D1F81-4D94-4B42-87DD-E60126A56DB9}"/>
              </a:ext>
            </a:extLst>
          </p:cNvPr>
          <p:cNvSpPr>
            <a:spLocks noGrp="1" noChangeArrowheads="1"/>
          </p:cNvSpPr>
          <p:nvPr>
            <p:ph type="sldNum" sz="quarter" idx="12"/>
          </p:nvPr>
        </p:nvSpPr>
        <p:spPr>
          <a:ln/>
        </p:spPr>
        <p:txBody>
          <a:bodyPr/>
          <a:lstStyle>
            <a:lvl1pPr>
              <a:defRPr/>
            </a:lvl1pPr>
          </a:lstStyle>
          <a:p>
            <a:fld id="{10C59759-68DE-42FA-AC85-C9323AB37141}" type="slidenum">
              <a:rPr lang="en-US" altLang="en-US"/>
              <a:pPr/>
              <a:t>‹#›</a:t>
            </a:fld>
            <a:endParaRPr lang="en-US" altLang="en-US"/>
          </a:p>
        </p:txBody>
      </p:sp>
    </p:spTree>
    <p:extLst>
      <p:ext uri="{BB962C8B-B14F-4D97-AF65-F5344CB8AC3E}">
        <p14:creationId xmlns:p14="http://schemas.microsoft.com/office/powerpoint/2010/main" val="554623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DDD95D4-EB43-4669-9677-713F6024C3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BCD548A-CF62-45F7-A947-A6855A974F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755EDA7-5752-48B5-9BB6-47E53EAED0F5}"/>
              </a:ext>
            </a:extLst>
          </p:cNvPr>
          <p:cNvSpPr>
            <a:spLocks noGrp="1" noChangeArrowheads="1"/>
          </p:cNvSpPr>
          <p:nvPr>
            <p:ph type="sldNum" sz="quarter" idx="12"/>
          </p:nvPr>
        </p:nvSpPr>
        <p:spPr>
          <a:ln/>
        </p:spPr>
        <p:txBody>
          <a:bodyPr/>
          <a:lstStyle>
            <a:lvl1pPr>
              <a:defRPr/>
            </a:lvl1pPr>
          </a:lstStyle>
          <a:p>
            <a:fld id="{08E6BFED-A094-48DF-918A-A88E4F4B89F2}" type="slidenum">
              <a:rPr lang="en-US" altLang="en-US"/>
              <a:pPr/>
              <a:t>‹#›</a:t>
            </a:fld>
            <a:endParaRPr lang="en-US" altLang="en-US"/>
          </a:p>
        </p:txBody>
      </p:sp>
    </p:spTree>
    <p:extLst>
      <p:ext uri="{BB962C8B-B14F-4D97-AF65-F5344CB8AC3E}">
        <p14:creationId xmlns:p14="http://schemas.microsoft.com/office/powerpoint/2010/main" val="4278426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157341-E218-4EAA-AEBD-332543A633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32550D9-F85E-489F-8B93-80CAE34052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D1818AD-8962-40A8-800C-1F0889777A3A}"/>
              </a:ext>
            </a:extLst>
          </p:cNvPr>
          <p:cNvSpPr>
            <a:spLocks noGrp="1" noChangeArrowheads="1"/>
          </p:cNvSpPr>
          <p:nvPr>
            <p:ph type="sldNum" sz="quarter" idx="12"/>
          </p:nvPr>
        </p:nvSpPr>
        <p:spPr>
          <a:ln/>
        </p:spPr>
        <p:txBody>
          <a:bodyPr/>
          <a:lstStyle>
            <a:lvl1pPr>
              <a:defRPr/>
            </a:lvl1pPr>
          </a:lstStyle>
          <a:p>
            <a:fld id="{D8C84EB5-9181-46F3-AF61-B4288AD79A05}" type="slidenum">
              <a:rPr lang="en-US" altLang="en-US"/>
              <a:pPr/>
              <a:t>‹#›</a:t>
            </a:fld>
            <a:endParaRPr lang="en-US" altLang="en-US"/>
          </a:p>
        </p:txBody>
      </p:sp>
    </p:spTree>
    <p:extLst>
      <p:ext uri="{BB962C8B-B14F-4D97-AF65-F5344CB8AC3E}">
        <p14:creationId xmlns:p14="http://schemas.microsoft.com/office/powerpoint/2010/main" val="1564873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983CDE5-D9F4-43BC-A7A9-57A7A5FE2B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403147A-EB12-4F0A-9DE3-C5F3682786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3ED82EC-DB09-47E0-97A7-AF3B3E4BB6B5}"/>
              </a:ext>
            </a:extLst>
          </p:cNvPr>
          <p:cNvSpPr>
            <a:spLocks noGrp="1" noChangeArrowheads="1"/>
          </p:cNvSpPr>
          <p:nvPr>
            <p:ph type="sldNum" sz="quarter" idx="12"/>
          </p:nvPr>
        </p:nvSpPr>
        <p:spPr>
          <a:ln/>
        </p:spPr>
        <p:txBody>
          <a:bodyPr/>
          <a:lstStyle>
            <a:lvl1pPr>
              <a:defRPr/>
            </a:lvl1pPr>
          </a:lstStyle>
          <a:p>
            <a:fld id="{D5F64C04-3583-4A49-86B4-19C278A6CB0C}" type="slidenum">
              <a:rPr lang="en-US" altLang="en-US"/>
              <a:pPr/>
              <a:t>‹#›</a:t>
            </a:fld>
            <a:endParaRPr lang="en-US" altLang="en-US"/>
          </a:p>
        </p:txBody>
      </p:sp>
    </p:spTree>
    <p:extLst>
      <p:ext uri="{BB962C8B-B14F-4D97-AF65-F5344CB8AC3E}">
        <p14:creationId xmlns:p14="http://schemas.microsoft.com/office/powerpoint/2010/main" val="3078218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5653ECC-A95E-4978-8350-E8BB966564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76602E2-C904-4ECD-8A08-E34AE1DC9C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AE5108B-356E-48B4-A73F-D23C0EE0E86A}"/>
              </a:ext>
            </a:extLst>
          </p:cNvPr>
          <p:cNvSpPr>
            <a:spLocks noGrp="1" noChangeArrowheads="1"/>
          </p:cNvSpPr>
          <p:nvPr>
            <p:ph type="sldNum" sz="quarter" idx="12"/>
          </p:nvPr>
        </p:nvSpPr>
        <p:spPr>
          <a:ln/>
        </p:spPr>
        <p:txBody>
          <a:bodyPr/>
          <a:lstStyle>
            <a:lvl1pPr>
              <a:defRPr/>
            </a:lvl1pPr>
          </a:lstStyle>
          <a:p>
            <a:fld id="{CF642801-17AD-439F-88EA-30461C60D303}" type="slidenum">
              <a:rPr lang="en-US" altLang="en-US"/>
              <a:pPr/>
              <a:t>‹#›</a:t>
            </a:fld>
            <a:endParaRPr lang="en-US" altLang="en-US"/>
          </a:p>
        </p:txBody>
      </p:sp>
    </p:spTree>
    <p:extLst>
      <p:ext uri="{BB962C8B-B14F-4D97-AF65-F5344CB8AC3E}">
        <p14:creationId xmlns:p14="http://schemas.microsoft.com/office/powerpoint/2010/main" val="280595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F35F93-419B-400C-8FB6-0FDFE15761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FEC025C-FD57-46F7-90D9-2D73D8F417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9E423DA-BD34-4CB6-B532-4DC49BC26AF3}"/>
              </a:ext>
            </a:extLst>
          </p:cNvPr>
          <p:cNvSpPr>
            <a:spLocks noGrp="1" noChangeArrowheads="1"/>
          </p:cNvSpPr>
          <p:nvPr>
            <p:ph type="sldNum" sz="quarter" idx="12"/>
          </p:nvPr>
        </p:nvSpPr>
        <p:spPr>
          <a:ln/>
        </p:spPr>
        <p:txBody>
          <a:bodyPr/>
          <a:lstStyle>
            <a:lvl1pPr>
              <a:defRPr/>
            </a:lvl1pPr>
          </a:lstStyle>
          <a:p>
            <a:fld id="{E652F6BE-3737-4EAB-897E-1E394CE61D76}" type="slidenum">
              <a:rPr lang="en-US" altLang="en-US"/>
              <a:pPr/>
              <a:t>‹#›</a:t>
            </a:fld>
            <a:endParaRPr lang="en-US" altLang="en-US"/>
          </a:p>
        </p:txBody>
      </p:sp>
    </p:spTree>
    <p:extLst>
      <p:ext uri="{BB962C8B-B14F-4D97-AF65-F5344CB8AC3E}">
        <p14:creationId xmlns:p14="http://schemas.microsoft.com/office/powerpoint/2010/main" val="37902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F8F4D6-3DA3-4914-97BE-673CA25452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73611C2-5A2D-4DDE-8485-EAC6D7EEB3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71465D4-2DE8-4D8E-96FB-2B9FA46CE3F6}"/>
              </a:ext>
            </a:extLst>
          </p:cNvPr>
          <p:cNvSpPr>
            <a:spLocks noGrp="1" noChangeArrowheads="1"/>
          </p:cNvSpPr>
          <p:nvPr>
            <p:ph type="sldNum" sz="quarter" idx="12"/>
          </p:nvPr>
        </p:nvSpPr>
        <p:spPr>
          <a:ln/>
        </p:spPr>
        <p:txBody>
          <a:bodyPr/>
          <a:lstStyle>
            <a:lvl1pPr>
              <a:defRPr/>
            </a:lvl1pPr>
          </a:lstStyle>
          <a:p>
            <a:fld id="{2D7F98F7-70E2-4A2E-9627-E94EA4C19D45}" type="slidenum">
              <a:rPr lang="en-US" altLang="en-US"/>
              <a:pPr/>
              <a:t>‹#›</a:t>
            </a:fld>
            <a:endParaRPr lang="en-US" altLang="en-US"/>
          </a:p>
        </p:txBody>
      </p:sp>
    </p:spTree>
    <p:extLst>
      <p:ext uri="{BB962C8B-B14F-4D97-AF65-F5344CB8AC3E}">
        <p14:creationId xmlns:p14="http://schemas.microsoft.com/office/powerpoint/2010/main" val="360876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1555235C-076A-47DA-B51C-EAE00A5144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0150DB-954F-4083-97A0-4F222A0138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3EE5AC-41B7-45B5-92B8-EA291637F328}"/>
              </a:ext>
            </a:extLst>
          </p:cNvPr>
          <p:cNvSpPr>
            <a:spLocks noGrp="1" noChangeArrowheads="1"/>
          </p:cNvSpPr>
          <p:nvPr>
            <p:ph type="sldNum" sz="quarter" idx="12"/>
          </p:nvPr>
        </p:nvSpPr>
        <p:spPr>
          <a:ln/>
        </p:spPr>
        <p:txBody>
          <a:bodyPr/>
          <a:lstStyle>
            <a:lvl1pPr>
              <a:defRPr/>
            </a:lvl1pPr>
          </a:lstStyle>
          <a:p>
            <a:fld id="{E3D31A28-233D-4B7B-908A-33265B0076D7}" type="slidenum">
              <a:rPr lang="en-US" altLang="en-US"/>
              <a:pPr/>
              <a:t>‹#›</a:t>
            </a:fld>
            <a:endParaRPr lang="en-US" altLang="en-US"/>
          </a:p>
        </p:txBody>
      </p:sp>
    </p:spTree>
    <p:extLst>
      <p:ext uri="{BB962C8B-B14F-4D97-AF65-F5344CB8AC3E}">
        <p14:creationId xmlns:p14="http://schemas.microsoft.com/office/powerpoint/2010/main" val="2511850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6755D-B37B-4E18-BBD5-78A1A67A8E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01F451-BD00-466C-81EC-B1A665CBD3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2F37CE-28FC-4219-892F-0DFF644FDDA2}"/>
              </a:ext>
            </a:extLst>
          </p:cNvPr>
          <p:cNvSpPr>
            <a:spLocks noGrp="1" noChangeArrowheads="1"/>
          </p:cNvSpPr>
          <p:nvPr>
            <p:ph type="sldNum" sz="quarter" idx="12"/>
          </p:nvPr>
        </p:nvSpPr>
        <p:spPr>
          <a:ln/>
        </p:spPr>
        <p:txBody>
          <a:bodyPr/>
          <a:lstStyle>
            <a:lvl1pPr>
              <a:defRPr/>
            </a:lvl1pPr>
          </a:lstStyle>
          <a:p>
            <a:fld id="{ECA24958-9BDD-4396-960F-19F939BFA85E}" type="slidenum">
              <a:rPr lang="en-US" altLang="en-US"/>
              <a:pPr/>
              <a:t>‹#›</a:t>
            </a:fld>
            <a:endParaRPr lang="en-US" altLang="en-US"/>
          </a:p>
        </p:txBody>
      </p:sp>
    </p:spTree>
    <p:extLst>
      <p:ext uri="{BB962C8B-B14F-4D97-AF65-F5344CB8AC3E}">
        <p14:creationId xmlns:p14="http://schemas.microsoft.com/office/powerpoint/2010/main" val="2646626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12BD88B2-3EAF-4D82-8277-238D02F13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771267-23BA-4BF5-AD1F-8F91D8C165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43231B-EE03-4F1F-A0B1-516DE5CC5D9A}"/>
              </a:ext>
            </a:extLst>
          </p:cNvPr>
          <p:cNvSpPr>
            <a:spLocks noGrp="1" noChangeArrowheads="1"/>
          </p:cNvSpPr>
          <p:nvPr>
            <p:ph type="sldNum" sz="quarter" idx="12"/>
          </p:nvPr>
        </p:nvSpPr>
        <p:spPr>
          <a:ln/>
        </p:spPr>
        <p:txBody>
          <a:bodyPr/>
          <a:lstStyle>
            <a:lvl1pPr>
              <a:defRPr/>
            </a:lvl1pPr>
          </a:lstStyle>
          <a:p>
            <a:fld id="{2A6B3CAD-9E49-4BEE-931D-9949217301CB}" type="slidenum">
              <a:rPr lang="en-US" altLang="en-US"/>
              <a:pPr/>
              <a:t>‹#›</a:t>
            </a:fld>
            <a:endParaRPr lang="en-US" altLang="en-US"/>
          </a:p>
        </p:txBody>
      </p:sp>
    </p:spTree>
    <p:extLst>
      <p:ext uri="{BB962C8B-B14F-4D97-AF65-F5344CB8AC3E}">
        <p14:creationId xmlns:p14="http://schemas.microsoft.com/office/powerpoint/2010/main" val="465446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79BBE1-BB2E-41C3-8196-4969BFC83F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74EDFB-1A9B-47B7-86BF-C243BB467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605FBF-7D2D-4650-872D-A16D83C5F165}"/>
              </a:ext>
            </a:extLst>
          </p:cNvPr>
          <p:cNvSpPr>
            <a:spLocks noGrp="1" noChangeArrowheads="1"/>
          </p:cNvSpPr>
          <p:nvPr>
            <p:ph type="sldNum" sz="quarter" idx="12"/>
          </p:nvPr>
        </p:nvSpPr>
        <p:spPr>
          <a:ln/>
        </p:spPr>
        <p:txBody>
          <a:bodyPr/>
          <a:lstStyle>
            <a:lvl1pPr>
              <a:defRPr/>
            </a:lvl1pPr>
          </a:lstStyle>
          <a:p>
            <a:fld id="{EA9B83C2-C18C-4274-B587-72CC810E6ED7}" type="slidenum">
              <a:rPr lang="en-US" altLang="en-US"/>
              <a:pPr/>
              <a:t>‹#›</a:t>
            </a:fld>
            <a:endParaRPr lang="en-US" altLang="en-US"/>
          </a:p>
        </p:txBody>
      </p:sp>
    </p:spTree>
    <p:extLst>
      <p:ext uri="{BB962C8B-B14F-4D97-AF65-F5344CB8AC3E}">
        <p14:creationId xmlns:p14="http://schemas.microsoft.com/office/powerpoint/2010/main" val="222799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C48635-5240-484C-93D0-8860CD07D3E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DF0CEA-1095-4D0B-8F40-3FB91DC551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4AD3C55-4C07-4C39-9780-1E32929A20F8}"/>
              </a:ext>
            </a:extLst>
          </p:cNvPr>
          <p:cNvSpPr>
            <a:spLocks noGrp="1" noChangeArrowheads="1"/>
          </p:cNvSpPr>
          <p:nvPr>
            <p:ph type="sldNum" sz="quarter" idx="12"/>
          </p:nvPr>
        </p:nvSpPr>
        <p:spPr>
          <a:ln/>
        </p:spPr>
        <p:txBody>
          <a:bodyPr/>
          <a:lstStyle>
            <a:lvl1pPr>
              <a:defRPr/>
            </a:lvl1pPr>
          </a:lstStyle>
          <a:p>
            <a:fld id="{002EE86E-4363-4D7B-998F-32206D3A6222}" type="slidenum">
              <a:rPr lang="en-US" altLang="en-US"/>
              <a:pPr/>
              <a:t>‹#›</a:t>
            </a:fld>
            <a:endParaRPr lang="en-US" altLang="en-US"/>
          </a:p>
        </p:txBody>
      </p:sp>
    </p:spTree>
    <p:extLst>
      <p:ext uri="{BB962C8B-B14F-4D97-AF65-F5344CB8AC3E}">
        <p14:creationId xmlns:p14="http://schemas.microsoft.com/office/powerpoint/2010/main" val="1878844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8C4921E-4B0D-4940-8ABA-7769339443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6F5D55C-02DC-46D8-B26B-0853F9EB6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750EF6-7AFB-4A2E-9AE4-54AABA9F2DD2}"/>
              </a:ext>
            </a:extLst>
          </p:cNvPr>
          <p:cNvSpPr>
            <a:spLocks noGrp="1" noChangeArrowheads="1"/>
          </p:cNvSpPr>
          <p:nvPr>
            <p:ph type="sldNum" sz="quarter" idx="12"/>
          </p:nvPr>
        </p:nvSpPr>
        <p:spPr>
          <a:ln/>
        </p:spPr>
        <p:txBody>
          <a:bodyPr/>
          <a:lstStyle>
            <a:lvl1pPr>
              <a:defRPr/>
            </a:lvl1pPr>
          </a:lstStyle>
          <a:p>
            <a:fld id="{5E76FD2C-183C-4ED9-9C17-5C56D1821C68}" type="slidenum">
              <a:rPr lang="en-US" altLang="en-US"/>
              <a:pPr/>
              <a:t>‹#›</a:t>
            </a:fld>
            <a:endParaRPr lang="en-US" altLang="en-US"/>
          </a:p>
        </p:txBody>
      </p:sp>
    </p:spTree>
    <p:extLst>
      <p:ext uri="{BB962C8B-B14F-4D97-AF65-F5344CB8AC3E}">
        <p14:creationId xmlns:p14="http://schemas.microsoft.com/office/powerpoint/2010/main" val="2733450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8BA3E4-5C9E-4A62-AA08-1F4033284C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DA794A1-633F-45AB-B722-FB531C1614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77F17AD-66B2-48D1-A32A-71384B8209C0}"/>
              </a:ext>
            </a:extLst>
          </p:cNvPr>
          <p:cNvSpPr>
            <a:spLocks noGrp="1" noChangeArrowheads="1"/>
          </p:cNvSpPr>
          <p:nvPr>
            <p:ph type="sldNum" sz="quarter" idx="12"/>
          </p:nvPr>
        </p:nvSpPr>
        <p:spPr>
          <a:ln/>
        </p:spPr>
        <p:txBody>
          <a:bodyPr/>
          <a:lstStyle>
            <a:lvl1pPr>
              <a:defRPr/>
            </a:lvl1pPr>
          </a:lstStyle>
          <a:p>
            <a:fld id="{AE70E010-0D60-4306-A4FD-D5A2959F0367}" type="slidenum">
              <a:rPr lang="en-US" altLang="en-US"/>
              <a:pPr/>
              <a:t>‹#›</a:t>
            </a:fld>
            <a:endParaRPr lang="en-US" altLang="en-US"/>
          </a:p>
        </p:txBody>
      </p:sp>
    </p:spTree>
    <p:extLst>
      <p:ext uri="{BB962C8B-B14F-4D97-AF65-F5344CB8AC3E}">
        <p14:creationId xmlns:p14="http://schemas.microsoft.com/office/powerpoint/2010/main" val="1881830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0BEB1CA0-E216-41E8-90DD-688E70C220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72A11A-03CF-4D4F-8055-6AE162E9E2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4A6C54-E71C-44C1-927E-3E68ECE9D2FF}"/>
              </a:ext>
            </a:extLst>
          </p:cNvPr>
          <p:cNvSpPr>
            <a:spLocks noGrp="1" noChangeArrowheads="1"/>
          </p:cNvSpPr>
          <p:nvPr>
            <p:ph type="sldNum" sz="quarter" idx="12"/>
          </p:nvPr>
        </p:nvSpPr>
        <p:spPr>
          <a:ln/>
        </p:spPr>
        <p:txBody>
          <a:bodyPr/>
          <a:lstStyle>
            <a:lvl1pPr>
              <a:defRPr/>
            </a:lvl1pPr>
          </a:lstStyle>
          <a:p>
            <a:fld id="{58CE46E4-518D-4538-95E3-0623C2C7B9C5}" type="slidenum">
              <a:rPr lang="en-US" altLang="en-US"/>
              <a:pPr/>
              <a:t>‹#›</a:t>
            </a:fld>
            <a:endParaRPr lang="en-US" altLang="en-US"/>
          </a:p>
        </p:txBody>
      </p:sp>
    </p:spTree>
    <p:extLst>
      <p:ext uri="{BB962C8B-B14F-4D97-AF65-F5344CB8AC3E}">
        <p14:creationId xmlns:p14="http://schemas.microsoft.com/office/powerpoint/2010/main" val="4236389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7415967A-7666-471F-BECB-D748DDCA08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E2204B-D2A6-47F0-8B85-712E3D611E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D70E2C-4E76-4594-9C6D-3C677569E3C5}"/>
              </a:ext>
            </a:extLst>
          </p:cNvPr>
          <p:cNvSpPr>
            <a:spLocks noGrp="1" noChangeArrowheads="1"/>
          </p:cNvSpPr>
          <p:nvPr>
            <p:ph type="sldNum" sz="quarter" idx="12"/>
          </p:nvPr>
        </p:nvSpPr>
        <p:spPr>
          <a:ln/>
        </p:spPr>
        <p:txBody>
          <a:bodyPr/>
          <a:lstStyle>
            <a:lvl1pPr>
              <a:defRPr/>
            </a:lvl1pPr>
          </a:lstStyle>
          <a:p>
            <a:fld id="{63C85B42-A1CA-4F18-8E4B-A030C70D45BE}" type="slidenum">
              <a:rPr lang="en-US" altLang="en-US"/>
              <a:pPr/>
              <a:t>‹#›</a:t>
            </a:fld>
            <a:endParaRPr lang="en-US" altLang="en-US"/>
          </a:p>
        </p:txBody>
      </p:sp>
    </p:spTree>
    <p:extLst>
      <p:ext uri="{BB962C8B-B14F-4D97-AF65-F5344CB8AC3E}">
        <p14:creationId xmlns:p14="http://schemas.microsoft.com/office/powerpoint/2010/main" val="3114683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EF6473-1B5A-400E-8B27-0C22E4FF35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9B4876-81A1-400D-8FD8-AAAB8EDC55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F927D4-96B0-46F6-ADA8-6D544B81FF16}"/>
              </a:ext>
            </a:extLst>
          </p:cNvPr>
          <p:cNvSpPr>
            <a:spLocks noGrp="1" noChangeArrowheads="1"/>
          </p:cNvSpPr>
          <p:nvPr>
            <p:ph type="sldNum" sz="quarter" idx="12"/>
          </p:nvPr>
        </p:nvSpPr>
        <p:spPr>
          <a:ln/>
        </p:spPr>
        <p:txBody>
          <a:bodyPr/>
          <a:lstStyle>
            <a:lvl1pPr>
              <a:defRPr/>
            </a:lvl1pPr>
          </a:lstStyle>
          <a:p>
            <a:fld id="{E3F992AE-38F6-4B38-BA7A-1C6F85066D15}" type="slidenum">
              <a:rPr lang="en-US" altLang="en-US"/>
              <a:pPr/>
              <a:t>‹#›</a:t>
            </a:fld>
            <a:endParaRPr lang="en-US" altLang="en-US"/>
          </a:p>
        </p:txBody>
      </p:sp>
    </p:spTree>
    <p:extLst>
      <p:ext uri="{BB962C8B-B14F-4D97-AF65-F5344CB8AC3E}">
        <p14:creationId xmlns:p14="http://schemas.microsoft.com/office/powerpoint/2010/main" val="3279779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1BE71F-7AED-43A1-A475-5A7AC8611D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3CBD1D-0469-4D12-A26F-70BB7682F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4B0618-7E69-4BC1-B07E-1AF95C4A5EA1}"/>
              </a:ext>
            </a:extLst>
          </p:cNvPr>
          <p:cNvSpPr>
            <a:spLocks noGrp="1" noChangeArrowheads="1"/>
          </p:cNvSpPr>
          <p:nvPr>
            <p:ph type="sldNum" sz="quarter" idx="12"/>
          </p:nvPr>
        </p:nvSpPr>
        <p:spPr>
          <a:ln/>
        </p:spPr>
        <p:txBody>
          <a:bodyPr/>
          <a:lstStyle>
            <a:lvl1pPr>
              <a:defRPr/>
            </a:lvl1pPr>
          </a:lstStyle>
          <a:p>
            <a:fld id="{5704FA84-572D-4D27-8676-0949C340E071}" type="slidenum">
              <a:rPr lang="en-US" altLang="en-US"/>
              <a:pPr/>
              <a:t>‹#›</a:t>
            </a:fld>
            <a:endParaRPr lang="en-US" altLang="en-US"/>
          </a:p>
        </p:txBody>
      </p:sp>
    </p:spTree>
    <p:extLst>
      <p:ext uri="{BB962C8B-B14F-4D97-AF65-F5344CB8AC3E}">
        <p14:creationId xmlns:p14="http://schemas.microsoft.com/office/powerpoint/2010/main" val="3880312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F69FE93-1D60-4DA5-8BC6-4D51252F2D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3A80FF8-C8B4-4DAC-AD8F-68E1EFEF8E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6FD820-B894-49DA-B4B2-92D1E48F16A9}"/>
              </a:ext>
            </a:extLst>
          </p:cNvPr>
          <p:cNvSpPr>
            <a:spLocks noGrp="1" noChangeArrowheads="1"/>
          </p:cNvSpPr>
          <p:nvPr>
            <p:ph type="sldNum" sz="quarter" idx="12"/>
          </p:nvPr>
        </p:nvSpPr>
        <p:spPr>
          <a:ln/>
        </p:spPr>
        <p:txBody>
          <a:bodyPr/>
          <a:lstStyle>
            <a:lvl1pPr>
              <a:defRPr/>
            </a:lvl1pPr>
          </a:lstStyle>
          <a:p>
            <a:fld id="{07D536C7-0146-4CFB-9D47-9EEA4901D893}" type="slidenum">
              <a:rPr lang="en-US" altLang="en-US"/>
              <a:pPr/>
              <a:t>‹#›</a:t>
            </a:fld>
            <a:endParaRPr lang="en-US" altLang="en-US"/>
          </a:p>
        </p:txBody>
      </p:sp>
    </p:spTree>
    <p:extLst>
      <p:ext uri="{BB962C8B-B14F-4D97-AF65-F5344CB8AC3E}">
        <p14:creationId xmlns:p14="http://schemas.microsoft.com/office/powerpoint/2010/main" val="3733197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866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1695050" y="2332025"/>
            <a:ext cx="5754000" cy="10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 name="Google Shape;32;p3"/>
          <p:cNvSpPr txBox="1">
            <a:spLocks noGrp="1"/>
          </p:cNvSpPr>
          <p:nvPr>
            <p:ph type="title" idx="2" hasCustomPrompt="1"/>
          </p:nvPr>
        </p:nvSpPr>
        <p:spPr>
          <a:xfrm>
            <a:off x="3999171" y="1261625"/>
            <a:ext cx="1131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 name="Google Shape;33;p3"/>
          <p:cNvSpPr txBox="1">
            <a:spLocks noGrp="1"/>
          </p:cNvSpPr>
          <p:nvPr>
            <p:ph type="subTitle" idx="1"/>
          </p:nvPr>
        </p:nvSpPr>
        <p:spPr>
          <a:xfrm>
            <a:off x="3153150" y="3360775"/>
            <a:ext cx="28377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2894668" y="338175"/>
            <a:ext cx="186041" cy="206412"/>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6043908" y="3465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flipH="1">
            <a:off x="1750747" y="654895"/>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1747020" flipH="1">
            <a:off x="8000963" y="2097060"/>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flipH="1">
            <a:off x="8363053" y="3102328"/>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198679" flipH="1">
            <a:off x="6576127" y="3898090"/>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684224" flipH="1">
            <a:off x="3229850" y="4149316"/>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5400000" flipH="1">
            <a:off x="8181217" y="4350032"/>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4032399" flipH="1">
            <a:off x="6670694" y="4772727"/>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flipH="1">
            <a:off x="1223074" y="1182165"/>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flipH="1">
            <a:off x="7580958" y="13729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flipH="1">
            <a:off x="2175303" y="1419838"/>
            <a:ext cx="107593" cy="95824"/>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flipH="1">
            <a:off x="360003" y="19405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flipH="1">
            <a:off x="931993" y="2809750"/>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3"/>
          <p:cNvPicPr preferRelativeResize="0"/>
          <p:nvPr/>
        </p:nvPicPr>
        <p:blipFill>
          <a:blip r:embed="rId2">
            <a:alphaModFix/>
          </a:blip>
          <a:stretch>
            <a:fillRect/>
          </a:stretch>
        </p:blipFill>
        <p:spPr>
          <a:xfrm rot="5400000">
            <a:off x="-2712" y="2722382"/>
            <a:ext cx="2423823" cy="2418413"/>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6722888" y="2707"/>
            <a:ext cx="2423823" cy="2418413"/>
          </a:xfrm>
          <a:prstGeom prst="rect">
            <a:avLst/>
          </a:prstGeom>
          <a:noFill/>
          <a:ln>
            <a:noFill/>
          </a:ln>
        </p:spPr>
      </p:pic>
      <p:pic>
        <p:nvPicPr>
          <p:cNvPr id="50" name="Google Shape;50;p3"/>
          <p:cNvPicPr preferRelativeResize="0"/>
          <p:nvPr/>
        </p:nvPicPr>
        <p:blipFill>
          <a:blip r:embed="rId3">
            <a:alphaModFix/>
          </a:blip>
          <a:stretch>
            <a:fillRect/>
          </a:stretch>
        </p:blipFill>
        <p:spPr>
          <a:xfrm>
            <a:off x="-277300" y="540000"/>
            <a:ext cx="1345050" cy="915000"/>
          </a:xfrm>
          <a:prstGeom prst="rect">
            <a:avLst/>
          </a:prstGeom>
          <a:noFill/>
          <a:ln>
            <a:noFill/>
          </a:ln>
        </p:spPr>
      </p:pic>
      <p:pic>
        <p:nvPicPr>
          <p:cNvPr id="51" name="Google Shape;51;p3"/>
          <p:cNvPicPr preferRelativeResize="0"/>
          <p:nvPr/>
        </p:nvPicPr>
        <p:blipFill>
          <a:blip r:embed="rId4">
            <a:alphaModFix/>
          </a:blip>
          <a:stretch>
            <a:fillRect/>
          </a:stretch>
        </p:blipFill>
        <p:spPr>
          <a:xfrm>
            <a:off x="7272925" y="3502325"/>
            <a:ext cx="2302150" cy="1101175"/>
          </a:xfrm>
          <a:prstGeom prst="rect">
            <a:avLst/>
          </a:prstGeom>
          <a:noFill/>
          <a:ln>
            <a:noFill/>
          </a:ln>
        </p:spPr>
      </p:pic>
    </p:spTree>
    <p:extLst>
      <p:ext uri="{BB962C8B-B14F-4D97-AF65-F5344CB8AC3E}">
        <p14:creationId xmlns:p14="http://schemas.microsoft.com/office/powerpoint/2010/main" val="39411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7943077" y="-1333209"/>
            <a:ext cx="996200" cy="2186035"/>
          </a:xfrm>
          <a:prstGeom prst="rect">
            <a:avLst/>
          </a:prstGeom>
          <a:noFill/>
          <a:ln>
            <a:noFill/>
          </a:ln>
        </p:spPr>
      </p:pic>
      <p:sp>
        <p:nvSpPr>
          <p:cNvPr id="54" name="Google Shape;54;p4"/>
          <p:cNvSpPr txBox="1">
            <a:spLocks noGrp="1"/>
          </p:cNvSpPr>
          <p:nvPr>
            <p:ph type="body" idx="1"/>
          </p:nvPr>
        </p:nvSpPr>
        <p:spPr>
          <a:xfrm>
            <a:off x="720000" y="1152475"/>
            <a:ext cx="7704000" cy="3450900"/>
          </a:xfrm>
          <a:prstGeom prst="rect">
            <a:avLst/>
          </a:prstGeom>
          <a:noFill/>
        </p:spPr>
        <p:txBody>
          <a:bodyPr spcFirstLastPara="1" wrap="square" lIns="91425" tIns="91425" rIns="91425" bIns="91425" anchor="ctr" anchorCtr="0">
            <a:noAutofit/>
          </a:bodyPr>
          <a:lstStyle>
            <a:lvl1pPr marL="457200" lvl="0" indent="-317500">
              <a:spcBef>
                <a:spcPts val="0"/>
              </a:spcBef>
              <a:spcAft>
                <a:spcPts val="0"/>
              </a:spcAft>
              <a:buSzPts val="1400"/>
              <a:buFont typeface="Hind"/>
              <a:buChar char="●"/>
              <a:defRPr sz="1200"/>
            </a:lvl1pPr>
            <a:lvl2pPr marL="914400" lvl="1" indent="-317500">
              <a:spcBef>
                <a:spcPts val="0"/>
              </a:spcBef>
              <a:spcAft>
                <a:spcPts val="0"/>
              </a:spcAft>
              <a:buClr>
                <a:schemeClr val="accent4"/>
              </a:buClr>
              <a:buSzPts val="1400"/>
              <a:buFont typeface="Hind"/>
              <a:buChar char="○"/>
              <a:defRPr/>
            </a:lvl2pPr>
            <a:lvl3pPr marL="1371600" lvl="2" indent="-317500">
              <a:spcBef>
                <a:spcPts val="0"/>
              </a:spcBef>
              <a:spcAft>
                <a:spcPts val="0"/>
              </a:spcAft>
              <a:buClr>
                <a:schemeClr val="accent4"/>
              </a:buClr>
              <a:buSzPts val="1400"/>
              <a:buFont typeface="Hind"/>
              <a:buChar char="■"/>
              <a:defRPr/>
            </a:lvl3pPr>
            <a:lvl4pPr marL="1828800" lvl="3" indent="-317500">
              <a:spcBef>
                <a:spcPts val="0"/>
              </a:spcBef>
              <a:spcAft>
                <a:spcPts val="0"/>
              </a:spcAft>
              <a:buClr>
                <a:schemeClr val="accent4"/>
              </a:buClr>
              <a:buSzPts val="1400"/>
              <a:buFont typeface="Hind"/>
              <a:buChar char="●"/>
              <a:defRPr/>
            </a:lvl4pPr>
            <a:lvl5pPr marL="2286000" lvl="4" indent="-317500">
              <a:spcBef>
                <a:spcPts val="0"/>
              </a:spcBef>
              <a:spcAft>
                <a:spcPts val="0"/>
              </a:spcAft>
              <a:buClr>
                <a:schemeClr val="accent4"/>
              </a:buClr>
              <a:buSzPts val="1400"/>
              <a:buFont typeface="Hind"/>
              <a:buChar char="○"/>
              <a:defRPr/>
            </a:lvl5pPr>
            <a:lvl6pPr marL="2743200" lvl="5" indent="-317500">
              <a:spcBef>
                <a:spcPts val="0"/>
              </a:spcBef>
              <a:spcAft>
                <a:spcPts val="0"/>
              </a:spcAft>
              <a:buClr>
                <a:schemeClr val="accent4"/>
              </a:buClr>
              <a:buSzPts val="1400"/>
              <a:buFont typeface="Hind"/>
              <a:buChar char="■"/>
              <a:defRPr/>
            </a:lvl6pPr>
            <a:lvl7pPr marL="3200400" lvl="6" indent="-317500">
              <a:spcBef>
                <a:spcPts val="0"/>
              </a:spcBef>
              <a:spcAft>
                <a:spcPts val="0"/>
              </a:spcAft>
              <a:buClr>
                <a:schemeClr val="accent4"/>
              </a:buClr>
              <a:buSzPts val="1400"/>
              <a:buFont typeface="Hind"/>
              <a:buChar char="●"/>
              <a:defRPr/>
            </a:lvl7pPr>
            <a:lvl8pPr marL="3657600" lvl="7" indent="-317500">
              <a:spcBef>
                <a:spcPts val="0"/>
              </a:spcBef>
              <a:spcAft>
                <a:spcPts val="0"/>
              </a:spcAft>
              <a:buClr>
                <a:schemeClr val="accent4"/>
              </a:buClr>
              <a:buSzPts val="1400"/>
              <a:buFont typeface="Hind"/>
              <a:buChar char="○"/>
              <a:defRPr/>
            </a:lvl8pPr>
            <a:lvl9pPr marL="4114800" lvl="8" indent="-317500">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6916369" y="4746327"/>
            <a:ext cx="155696" cy="695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8608572" y="4222422"/>
            <a:ext cx="97672" cy="14096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331237" y="24244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343800" y="598088"/>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4"/>
          <p:cNvPicPr preferRelativeResize="0"/>
          <p:nvPr/>
        </p:nvPicPr>
        <p:blipFill>
          <a:blip r:embed="rId3">
            <a:alphaModFix/>
          </a:blip>
          <a:stretch>
            <a:fillRect/>
          </a:stretch>
        </p:blipFill>
        <p:spPr>
          <a:xfrm>
            <a:off x="7775093" y="266118"/>
            <a:ext cx="1253250" cy="852550"/>
          </a:xfrm>
          <a:prstGeom prst="rect">
            <a:avLst/>
          </a:prstGeom>
          <a:noFill/>
          <a:ln>
            <a:noFill/>
          </a:ln>
        </p:spPr>
      </p:pic>
      <p:sp>
        <p:nvSpPr>
          <p:cNvPr id="60" name="Google Shape;6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8643413" y="1733363"/>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flipH="1">
            <a:off x="8089570" y="4554360"/>
            <a:ext cx="99894" cy="98293"/>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95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7943077" y="-1333209"/>
            <a:ext cx="996200" cy="2186035"/>
          </a:xfrm>
          <a:prstGeom prst="rect">
            <a:avLst/>
          </a:prstGeom>
          <a:noFill/>
          <a:ln>
            <a:noFill/>
          </a:ln>
        </p:spPr>
      </p:pic>
      <p:sp>
        <p:nvSpPr>
          <p:cNvPr id="54" name="Google Shape;54;p4"/>
          <p:cNvSpPr txBox="1">
            <a:spLocks noGrp="1"/>
          </p:cNvSpPr>
          <p:nvPr>
            <p:ph type="body" idx="1"/>
          </p:nvPr>
        </p:nvSpPr>
        <p:spPr>
          <a:xfrm>
            <a:off x="720000" y="1152475"/>
            <a:ext cx="7704000" cy="3450900"/>
          </a:xfrm>
          <a:prstGeom prst="rect">
            <a:avLst/>
          </a:prstGeom>
          <a:noFill/>
        </p:spPr>
        <p:txBody>
          <a:bodyPr spcFirstLastPara="1" wrap="square" lIns="91425" tIns="91425" rIns="91425" bIns="91425" anchor="ctr" anchorCtr="0">
            <a:noAutofit/>
          </a:bodyPr>
          <a:lstStyle>
            <a:lvl1pPr marL="457200" lvl="0" indent="-317500">
              <a:spcBef>
                <a:spcPts val="0"/>
              </a:spcBef>
              <a:spcAft>
                <a:spcPts val="0"/>
              </a:spcAft>
              <a:buSzPts val="1400"/>
              <a:buFont typeface="Hind"/>
              <a:buChar char="●"/>
              <a:defRPr sz="1200"/>
            </a:lvl1pPr>
            <a:lvl2pPr marL="914400" lvl="1" indent="-317500">
              <a:spcBef>
                <a:spcPts val="0"/>
              </a:spcBef>
              <a:spcAft>
                <a:spcPts val="0"/>
              </a:spcAft>
              <a:buClr>
                <a:schemeClr val="accent4"/>
              </a:buClr>
              <a:buSzPts val="1400"/>
              <a:buFont typeface="Hind"/>
              <a:buChar char="○"/>
              <a:defRPr/>
            </a:lvl2pPr>
            <a:lvl3pPr marL="1371600" lvl="2" indent="-317500">
              <a:spcBef>
                <a:spcPts val="0"/>
              </a:spcBef>
              <a:spcAft>
                <a:spcPts val="0"/>
              </a:spcAft>
              <a:buClr>
                <a:schemeClr val="accent4"/>
              </a:buClr>
              <a:buSzPts val="1400"/>
              <a:buFont typeface="Hind"/>
              <a:buChar char="■"/>
              <a:defRPr/>
            </a:lvl3pPr>
            <a:lvl4pPr marL="1828800" lvl="3" indent="-317500">
              <a:spcBef>
                <a:spcPts val="0"/>
              </a:spcBef>
              <a:spcAft>
                <a:spcPts val="0"/>
              </a:spcAft>
              <a:buClr>
                <a:schemeClr val="accent4"/>
              </a:buClr>
              <a:buSzPts val="1400"/>
              <a:buFont typeface="Hind"/>
              <a:buChar char="●"/>
              <a:defRPr/>
            </a:lvl4pPr>
            <a:lvl5pPr marL="2286000" lvl="4" indent="-317500">
              <a:spcBef>
                <a:spcPts val="0"/>
              </a:spcBef>
              <a:spcAft>
                <a:spcPts val="0"/>
              </a:spcAft>
              <a:buClr>
                <a:schemeClr val="accent4"/>
              </a:buClr>
              <a:buSzPts val="1400"/>
              <a:buFont typeface="Hind"/>
              <a:buChar char="○"/>
              <a:defRPr/>
            </a:lvl5pPr>
            <a:lvl6pPr marL="2743200" lvl="5" indent="-317500">
              <a:spcBef>
                <a:spcPts val="0"/>
              </a:spcBef>
              <a:spcAft>
                <a:spcPts val="0"/>
              </a:spcAft>
              <a:buClr>
                <a:schemeClr val="accent4"/>
              </a:buClr>
              <a:buSzPts val="1400"/>
              <a:buFont typeface="Hind"/>
              <a:buChar char="■"/>
              <a:defRPr/>
            </a:lvl6pPr>
            <a:lvl7pPr marL="3200400" lvl="6" indent="-317500">
              <a:spcBef>
                <a:spcPts val="0"/>
              </a:spcBef>
              <a:spcAft>
                <a:spcPts val="0"/>
              </a:spcAft>
              <a:buClr>
                <a:schemeClr val="accent4"/>
              </a:buClr>
              <a:buSzPts val="1400"/>
              <a:buFont typeface="Hind"/>
              <a:buChar char="●"/>
              <a:defRPr/>
            </a:lvl7pPr>
            <a:lvl8pPr marL="3657600" lvl="7" indent="-317500">
              <a:spcBef>
                <a:spcPts val="0"/>
              </a:spcBef>
              <a:spcAft>
                <a:spcPts val="0"/>
              </a:spcAft>
              <a:buClr>
                <a:schemeClr val="accent4"/>
              </a:buClr>
              <a:buSzPts val="1400"/>
              <a:buFont typeface="Hind"/>
              <a:buChar char="○"/>
              <a:defRPr/>
            </a:lvl8pPr>
            <a:lvl9pPr marL="4114800" lvl="8" indent="-317500">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6916369" y="4746327"/>
            <a:ext cx="155696" cy="695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8608572" y="4222422"/>
            <a:ext cx="97672" cy="14096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331237" y="24244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343800" y="598088"/>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4"/>
          <p:cNvPicPr preferRelativeResize="0"/>
          <p:nvPr/>
        </p:nvPicPr>
        <p:blipFill>
          <a:blip r:embed="rId3">
            <a:alphaModFix/>
          </a:blip>
          <a:stretch>
            <a:fillRect/>
          </a:stretch>
        </p:blipFill>
        <p:spPr>
          <a:xfrm>
            <a:off x="7775093" y="266118"/>
            <a:ext cx="1253250" cy="852550"/>
          </a:xfrm>
          <a:prstGeom prst="rect">
            <a:avLst/>
          </a:prstGeom>
          <a:noFill/>
          <a:ln>
            <a:noFill/>
          </a:ln>
        </p:spPr>
      </p:pic>
      <p:sp>
        <p:nvSpPr>
          <p:cNvPr id="60" name="Google Shape;6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8643413" y="1733363"/>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flipH="1">
            <a:off x="8089570" y="4554360"/>
            <a:ext cx="99894" cy="98293"/>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7183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7943077" y="-1333209"/>
            <a:ext cx="996200" cy="2186035"/>
          </a:xfrm>
          <a:prstGeom prst="rect">
            <a:avLst/>
          </a:prstGeom>
          <a:noFill/>
          <a:ln>
            <a:noFill/>
          </a:ln>
        </p:spPr>
      </p:pic>
      <p:sp>
        <p:nvSpPr>
          <p:cNvPr id="54" name="Google Shape;54;p4"/>
          <p:cNvSpPr txBox="1">
            <a:spLocks noGrp="1"/>
          </p:cNvSpPr>
          <p:nvPr>
            <p:ph type="body" idx="1"/>
          </p:nvPr>
        </p:nvSpPr>
        <p:spPr>
          <a:xfrm>
            <a:off x="720000" y="1152475"/>
            <a:ext cx="7704000" cy="3450900"/>
          </a:xfrm>
          <a:prstGeom prst="rect">
            <a:avLst/>
          </a:prstGeom>
          <a:noFill/>
        </p:spPr>
        <p:txBody>
          <a:bodyPr spcFirstLastPara="1" wrap="square" lIns="91425" tIns="91425" rIns="91425" bIns="91425" anchor="ctr" anchorCtr="0">
            <a:noAutofit/>
          </a:bodyPr>
          <a:lstStyle>
            <a:lvl1pPr marL="457200" lvl="0" indent="-317500">
              <a:spcBef>
                <a:spcPts val="0"/>
              </a:spcBef>
              <a:spcAft>
                <a:spcPts val="0"/>
              </a:spcAft>
              <a:buSzPts val="1400"/>
              <a:buFont typeface="Hind"/>
              <a:buChar char="●"/>
              <a:defRPr sz="1200"/>
            </a:lvl1pPr>
            <a:lvl2pPr marL="914400" lvl="1" indent="-317500">
              <a:spcBef>
                <a:spcPts val="0"/>
              </a:spcBef>
              <a:spcAft>
                <a:spcPts val="0"/>
              </a:spcAft>
              <a:buClr>
                <a:schemeClr val="accent4"/>
              </a:buClr>
              <a:buSzPts val="1400"/>
              <a:buFont typeface="Hind"/>
              <a:buChar char="○"/>
              <a:defRPr/>
            </a:lvl2pPr>
            <a:lvl3pPr marL="1371600" lvl="2" indent="-317500">
              <a:spcBef>
                <a:spcPts val="0"/>
              </a:spcBef>
              <a:spcAft>
                <a:spcPts val="0"/>
              </a:spcAft>
              <a:buClr>
                <a:schemeClr val="accent4"/>
              </a:buClr>
              <a:buSzPts val="1400"/>
              <a:buFont typeface="Hind"/>
              <a:buChar char="■"/>
              <a:defRPr/>
            </a:lvl3pPr>
            <a:lvl4pPr marL="1828800" lvl="3" indent="-317500">
              <a:spcBef>
                <a:spcPts val="0"/>
              </a:spcBef>
              <a:spcAft>
                <a:spcPts val="0"/>
              </a:spcAft>
              <a:buClr>
                <a:schemeClr val="accent4"/>
              </a:buClr>
              <a:buSzPts val="1400"/>
              <a:buFont typeface="Hind"/>
              <a:buChar char="●"/>
              <a:defRPr/>
            </a:lvl4pPr>
            <a:lvl5pPr marL="2286000" lvl="4" indent="-317500">
              <a:spcBef>
                <a:spcPts val="0"/>
              </a:spcBef>
              <a:spcAft>
                <a:spcPts val="0"/>
              </a:spcAft>
              <a:buClr>
                <a:schemeClr val="accent4"/>
              </a:buClr>
              <a:buSzPts val="1400"/>
              <a:buFont typeface="Hind"/>
              <a:buChar char="○"/>
              <a:defRPr/>
            </a:lvl5pPr>
            <a:lvl6pPr marL="2743200" lvl="5" indent="-317500">
              <a:spcBef>
                <a:spcPts val="0"/>
              </a:spcBef>
              <a:spcAft>
                <a:spcPts val="0"/>
              </a:spcAft>
              <a:buClr>
                <a:schemeClr val="accent4"/>
              </a:buClr>
              <a:buSzPts val="1400"/>
              <a:buFont typeface="Hind"/>
              <a:buChar char="■"/>
              <a:defRPr/>
            </a:lvl6pPr>
            <a:lvl7pPr marL="3200400" lvl="6" indent="-317500">
              <a:spcBef>
                <a:spcPts val="0"/>
              </a:spcBef>
              <a:spcAft>
                <a:spcPts val="0"/>
              </a:spcAft>
              <a:buClr>
                <a:schemeClr val="accent4"/>
              </a:buClr>
              <a:buSzPts val="1400"/>
              <a:buFont typeface="Hind"/>
              <a:buChar char="●"/>
              <a:defRPr/>
            </a:lvl7pPr>
            <a:lvl8pPr marL="3657600" lvl="7" indent="-317500">
              <a:spcBef>
                <a:spcPts val="0"/>
              </a:spcBef>
              <a:spcAft>
                <a:spcPts val="0"/>
              </a:spcAft>
              <a:buClr>
                <a:schemeClr val="accent4"/>
              </a:buClr>
              <a:buSzPts val="1400"/>
              <a:buFont typeface="Hind"/>
              <a:buChar char="○"/>
              <a:defRPr/>
            </a:lvl8pPr>
            <a:lvl9pPr marL="4114800" lvl="8" indent="-317500">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6916369" y="4746327"/>
            <a:ext cx="155696" cy="695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8608572" y="4222422"/>
            <a:ext cx="97672" cy="14096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331237" y="24244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343800" y="598088"/>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4"/>
          <p:cNvPicPr preferRelativeResize="0"/>
          <p:nvPr/>
        </p:nvPicPr>
        <p:blipFill>
          <a:blip r:embed="rId3">
            <a:alphaModFix/>
          </a:blip>
          <a:stretch>
            <a:fillRect/>
          </a:stretch>
        </p:blipFill>
        <p:spPr>
          <a:xfrm>
            <a:off x="7775093" y="266118"/>
            <a:ext cx="1253250" cy="852550"/>
          </a:xfrm>
          <a:prstGeom prst="rect">
            <a:avLst/>
          </a:prstGeom>
          <a:noFill/>
          <a:ln>
            <a:noFill/>
          </a:ln>
        </p:spPr>
      </p:pic>
      <p:sp>
        <p:nvSpPr>
          <p:cNvPr id="60" name="Google Shape;6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8643413" y="1733363"/>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flipH="1">
            <a:off x="8089570" y="4554360"/>
            <a:ext cx="99894" cy="98293"/>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917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7943077" y="-1333209"/>
            <a:ext cx="996200" cy="2186035"/>
          </a:xfrm>
          <a:prstGeom prst="rect">
            <a:avLst/>
          </a:prstGeom>
          <a:noFill/>
          <a:ln>
            <a:noFill/>
          </a:ln>
        </p:spPr>
      </p:pic>
      <p:sp>
        <p:nvSpPr>
          <p:cNvPr id="54" name="Google Shape;54;p4"/>
          <p:cNvSpPr txBox="1">
            <a:spLocks noGrp="1"/>
          </p:cNvSpPr>
          <p:nvPr>
            <p:ph type="body" idx="1"/>
          </p:nvPr>
        </p:nvSpPr>
        <p:spPr>
          <a:xfrm>
            <a:off x="720000" y="1152475"/>
            <a:ext cx="7704000" cy="3450900"/>
          </a:xfrm>
          <a:prstGeom prst="rect">
            <a:avLst/>
          </a:prstGeom>
          <a:noFill/>
        </p:spPr>
        <p:txBody>
          <a:bodyPr spcFirstLastPara="1" wrap="square" lIns="91425" tIns="91425" rIns="91425" bIns="91425" anchor="ctr" anchorCtr="0">
            <a:noAutofit/>
          </a:bodyPr>
          <a:lstStyle>
            <a:lvl1pPr marL="457200" lvl="0" indent="-317500">
              <a:spcBef>
                <a:spcPts val="0"/>
              </a:spcBef>
              <a:spcAft>
                <a:spcPts val="0"/>
              </a:spcAft>
              <a:buSzPts val="1400"/>
              <a:buFont typeface="Hind"/>
              <a:buChar char="●"/>
              <a:defRPr sz="1200"/>
            </a:lvl1pPr>
            <a:lvl2pPr marL="914400" lvl="1" indent="-317500">
              <a:spcBef>
                <a:spcPts val="0"/>
              </a:spcBef>
              <a:spcAft>
                <a:spcPts val="0"/>
              </a:spcAft>
              <a:buClr>
                <a:schemeClr val="accent4"/>
              </a:buClr>
              <a:buSzPts val="1400"/>
              <a:buFont typeface="Hind"/>
              <a:buChar char="○"/>
              <a:defRPr/>
            </a:lvl2pPr>
            <a:lvl3pPr marL="1371600" lvl="2" indent="-317500">
              <a:spcBef>
                <a:spcPts val="0"/>
              </a:spcBef>
              <a:spcAft>
                <a:spcPts val="0"/>
              </a:spcAft>
              <a:buClr>
                <a:schemeClr val="accent4"/>
              </a:buClr>
              <a:buSzPts val="1400"/>
              <a:buFont typeface="Hind"/>
              <a:buChar char="■"/>
              <a:defRPr/>
            </a:lvl3pPr>
            <a:lvl4pPr marL="1828800" lvl="3" indent="-317500">
              <a:spcBef>
                <a:spcPts val="0"/>
              </a:spcBef>
              <a:spcAft>
                <a:spcPts val="0"/>
              </a:spcAft>
              <a:buClr>
                <a:schemeClr val="accent4"/>
              </a:buClr>
              <a:buSzPts val="1400"/>
              <a:buFont typeface="Hind"/>
              <a:buChar char="●"/>
              <a:defRPr/>
            </a:lvl4pPr>
            <a:lvl5pPr marL="2286000" lvl="4" indent="-317500">
              <a:spcBef>
                <a:spcPts val="0"/>
              </a:spcBef>
              <a:spcAft>
                <a:spcPts val="0"/>
              </a:spcAft>
              <a:buClr>
                <a:schemeClr val="accent4"/>
              </a:buClr>
              <a:buSzPts val="1400"/>
              <a:buFont typeface="Hind"/>
              <a:buChar char="○"/>
              <a:defRPr/>
            </a:lvl5pPr>
            <a:lvl6pPr marL="2743200" lvl="5" indent="-317500">
              <a:spcBef>
                <a:spcPts val="0"/>
              </a:spcBef>
              <a:spcAft>
                <a:spcPts val="0"/>
              </a:spcAft>
              <a:buClr>
                <a:schemeClr val="accent4"/>
              </a:buClr>
              <a:buSzPts val="1400"/>
              <a:buFont typeface="Hind"/>
              <a:buChar char="■"/>
              <a:defRPr/>
            </a:lvl6pPr>
            <a:lvl7pPr marL="3200400" lvl="6" indent="-317500">
              <a:spcBef>
                <a:spcPts val="0"/>
              </a:spcBef>
              <a:spcAft>
                <a:spcPts val="0"/>
              </a:spcAft>
              <a:buClr>
                <a:schemeClr val="accent4"/>
              </a:buClr>
              <a:buSzPts val="1400"/>
              <a:buFont typeface="Hind"/>
              <a:buChar char="●"/>
              <a:defRPr/>
            </a:lvl7pPr>
            <a:lvl8pPr marL="3657600" lvl="7" indent="-317500">
              <a:spcBef>
                <a:spcPts val="0"/>
              </a:spcBef>
              <a:spcAft>
                <a:spcPts val="0"/>
              </a:spcAft>
              <a:buClr>
                <a:schemeClr val="accent4"/>
              </a:buClr>
              <a:buSzPts val="1400"/>
              <a:buFont typeface="Hind"/>
              <a:buChar char="○"/>
              <a:defRPr/>
            </a:lvl8pPr>
            <a:lvl9pPr marL="4114800" lvl="8" indent="-317500">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6916369" y="4746327"/>
            <a:ext cx="155696" cy="695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8608572" y="4222422"/>
            <a:ext cx="97672" cy="14096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331237" y="24244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343800" y="598088"/>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4"/>
          <p:cNvPicPr preferRelativeResize="0"/>
          <p:nvPr/>
        </p:nvPicPr>
        <p:blipFill>
          <a:blip r:embed="rId3">
            <a:alphaModFix/>
          </a:blip>
          <a:stretch>
            <a:fillRect/>
          </a:stretch>
        </p:blipFill>
        <p:spPr>
          <a:xfrm>
            <a:off x="7775093" y="266118"/>
            <a:ext cx="1253250" cy="852550"/>
          </a:xfrm>
          <a:prstGeom prst="rect">
            <a:avLst/>
          </a:prstGeom>
          <a:noFill/>
          <a:ln>
            <a:noFill/>
          </a:ln>
        </p:spPr>
      </p:pic>
      <p:sp>
        <p:nvSpPr>
          <p:cNvPr id="60" name="Google Shape;6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8643413" y="1733363"/>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flipH="1">
            <a:off x="8089570" y="4554360"/>
            <a:ext cx="99894" cy="98293"/>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614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7943077" y="-1333209"/>
            <a:ext cx="996200" cy="2186035"/>
          </a:xfrm>
          <a:prstGeom prst="rect">
            <a:avLst/>
          </a:prstGeom>
          <a:noFill/>
          <a:ln>
            <a:noFill/>
          </a:ln>
        </p:spPr>
      </p:pic>
      <p:sp>
        <p:nvSpPr>
          <p:cNvPr id="54" name="Google Shape;54;p4"/>
          <p:cNvSpPr txBox="1">
            <a:spLocks noGrp="1"/>
          </p:cNvSpPr>
          <p:nvPr>
            <p:ph type="body" idx="1"/>
          </p:nvPr>
        </p:nvSpPr>
        <p:spPr>
          <a:xfrm>
            <a:off x="720000" y="1152475"/>
            <a:ext cx="7704000" cy="3450900"/>
          </a:xfrm>
          <a:prstGeom prst="rect">
            <a:avLst/>
          </a:prstGeom>
          <a:noFill/>
        </p:spPr>
        <p:txBody>
          <a:bodyPr spcFirstLastPara="1" wrap="square" lIns="91425" tIns="91425" rIns="91425" bIns="91425" anchor="ctr" anchorCtr="0">
            <a:noAutofit/>
          </a:bodyPr>
          <a:lstStyle>
            <a:lvl1pPr marL="457200" lvl="0" indent="-317500">
              <a:spcBef>
                <a:spcPts val="0"/>
              </a:spcBef>
              <a:spcAft>
                <a:spcPts val="0"/>
              </a:spcAft>
              <a:buSzPts val="1400"/>
              <a:buFont typeface="Hind"/>
              <a:buChar char="●"/>
              <a:defRPr sz="1200"/>
            </a:lvl1pPr>
            <a:lvl2pPr marL="914400" lvl="1" indent="-317500">
              <a:spcBef>
                <a:spcPts val="0"/>
              </a:spcBef>
              <a:spcAft>
                <a:spcPts val="0"/>
              </a:spcAft>
              <a:buClr>
                <a:schemeClr val="accent4"/>
              </a:buClr>
              <a:buSzPts val="1400"/>
              <a:buFont typeface="Hind"/>
              <a:buChar char="○"/>
              <a:defRPr/>
            </a:lvl2pPr>
            <a:lvl3pPr marL="1371600" lvl="2" indent="-317500">
              <a:spcBef>
                <a:spcPts val="0"/>
              </a:spcBef>
              <a:spcAft>
                <a:spcPts val="0"/>
              </a:spcAft>
              <a:buClr>
                <a:schemeClr val="accent4"/>
              </a:buClr>
              <a:buSzPts val="1400"/>
              <a:buFont typeface="Hind"/>
              <a:buChar char="■"/>
              <a:defRPr/>
            </a:lvl3pPr>
            <a:lvl4pPr marL="1828800" lvl="3" indent="-317500">
              <a:spcBef>
                <a:spcPts val="0"/>
              </a:spcBef>
              <a:spcAft>
                <a:spcPts val="0"/>
              </a:spcAft>
              <a:buClr>
                <a:schemeClr val="accent4"/>
              </a:buClr>
              <a:buSzPts val="1400"/>
              <a:buFont typeface="Hind"/>
              <a:buChar char="●"/>
              <a:defRPr/>
            </a:lvl4pPr>
            <a:lvl5pPr marL="2286000" lvl="4" indent="-317500">
              <a:spcBef>
                <a:spcPts val="0"/>
              </a:spcBef>
              <a:spcAft>
                <a:spcPts val="0"/>
              </a:spcAft>
              <a:buClr>
                <a:schemeClr val="accent4"/>
              </a:buClr>
              <a:buSzPts val="1400"/>
              <a:buFont typeface="Hind"/>
              <a:buChar char="○"/>
              <a:defRPr/>
            </a:lvl5pPr>
            <a:lvl6pPr marL="2743200" lvl="5" indent="-317500">
              <a:spcBef>
                <a:spcPts val="0"/>
              </a:spcBef>
              <a:spcAft>
                <a:spcPts val="0"/>
              </a:spcAft>
              <a:buClr>
                <a:schemeClr val="accent4"/>
              </a:buClr>
              <a:buSzPts val="1400"/>
              <a:buFont typeface="Hind"/>
              <a:buChar char="■"/>
              <a:defRPr/>
            </a:lvl6pPr>
            <a:lvl7pPr marL="3200400" lvl="6" indent="-317500">
              <a:spcBef>
                <a:spcPts val="0"/>
              </a:spcBef>
              <a:spcAft>
                <a:spcPts val="0"/>
              </a:spcAft>
              <a:buClr>
                <a:schemeClr val="accent4"/>
              </a:buClr>
              <a:buSzPts val="1400"/>
              <a:buFont typeface="Hind"/>
              <a:buChar char="●"/>
              <a:defRPr/>
            </a:lvl7pPr>
            <a:lvl8pPr marL="3657600" lvl="7" indent="-317500">
              <a:spcBef>
                <a:spcPts val="0"/>
              </a:spcBef>
              <a:spcAft>
                <a:spcPts val="0"/>
              </a:spcAft>
              <a:buClr>
                <a:schemeClr val="accent4"/>
              </a:buClr>
              <a:buSzPts val="1400"/>
              <a:buFont typeface="Hind"/>
              <a:buChar char="○"/>
              <a:defRPr/>
            </a:lvl8pPr>
            <a:lvl9pPr marL="4114800" lvl="8" indent="-317500">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6916369" y="4746327"/>
            <a:ext cx="155696" cy="695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8608572" y="4222422"/>
            <a:ext cx="97672" cy="14096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331237" y="24244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343800" y="598088"/>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4"/>
          <p:cNvPicPr preferRelativeResize="0"/>
          <p:nvPr/>
        </p:nvPicPr>
        <p:blipFill>
          <a:blip r:embed="rId3">
            <a:alphaModFix/>
          </a:blip>
          <a:stretch>
            <a:fillRect/>
          </a:stretch>
        </p:blipFill>
        <p:spPr>
          <a:xfrm>
            <a:off x="7775093" y="266118"/>
            <a:ext cx="1253250" cy="852550"/>
          </a:xfrm>
          <a:prstGeom prst="rect">
            <a:avLst/>
          </a:prstGeom>
          <a:noFill/>
          <a:ln>
            <a:noFill/>
          </a:ln>
        </p:spPr>
      </p:pic>
      <p:sp>
        <p:nvSpPr>
          <p:cNvPr id="60" name="Google Shape;6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8643413" y="1733363"/>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flipH="1">
            <a:off x="8089570" y="4554360"/>
            <a:ext cx="99894" cy="98293"/>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684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409875"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4932074"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409875"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8" name="Google Shape;68;p5"/>
          <p:cNvSpPr txBox="1">
            <a:spLocks noGrp="1"/>
          </p:cNvSpPr>
          <p:nvPr>
            <p:ph type="subTitle" idx="4"/>
          </p:nvPr>
        </p:nvSpPr>
        <p:spPr>
          <a:xfrm>
            <a:off x="4932074"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9" name="Google Shape;69;p5"/>
          <p:cNvSpPr/>
          <p:nvPr/>
        </p:nvSpPr>
        <p:spPr>
          <a:xfrm rot="-4032455">
            <a:off x="3570119" y="4772726"/>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rot="5400000">
            <a:off x="494101" y="3140053"/>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5400000">
            <a:off x="697638" y="4155607"/>
            <a:ext cx="157625" cy="11288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5400000">
            <a:off x="7833236" y="448620"/>
            <a:ext cx="104048"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5"/>
          <p:cNvPicPr preferRelativeResize="0"/>
          <p:nvPr/>
        </p:nvPicPr>
        <p:blipFill>
          <a:blip r:embed="rId2">
            <a:alphaModFix/>
          </a:blip>
          <a:stretch>
            <a:fillRect/>
          </a:stretch>
        </p:blipFill>
        <p:spPr>
          <a:xfrm rot="7199991">
            <a:off x="-832922" y="126423"/>
            <a:ext cx="2749146" cy="1298134"/>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7440203" y="3692549"/>
            <a:ext cx="2749146" cy="1298134"/>
          </a:xfrm>
          <a:prstGeom prst="rect">
            <a:avLst/>
          </a:prstGeom>
          <a:noFill/>
          <a:ln>
            <a:noFill/>
          </a:ln>
        </p:spPr>
      </p:pic>
      <p:sp>
        <p:nvSpPr>
          <p:cNvPr id="75" name="Google Shape;75;p5"/>
          <p:cNvSpPr/>
          <p:nvPr/>
        </p:nvSpPr>
        <p:spPr>
          <a:xfrm>
            <a:off x="8570426" y="968940"/>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202208" y="15350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746969">
            <a:off x="7977821" y="2773210"/>
            <a:ext cx="97672" cy="140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9033" y="22152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43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409875"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4932074"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409875"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8" name="Google Shape;68;p5"/>
          <p:cNvSpPr txBox="1">
            <a:spLocks noGrp="1"/>
          </p:cNvSpPr>
          <p:nvPr>
            <p:ph type="subTitle" idx="4"/>
          </p:nvPr>
        </p:nvSpPr>
        <p:spPr>
          <a:xfrm>
            <a:off x="4932074"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9" name="Google Shape;69;p5"/>
          <p:cNvSpPr/>
          <p:nvPr/>
        </p:nvSpPr>
        <p:spPr>
          <a:xfrm rot="-4032455">
            <a:off x="3570119" y="4772726"/>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rot="5400000">
            <a:off x="494101" y="3140053"/>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5400000">
            <a:off x="697638" y="4155607"/>
            <a:ext cx="157625" cy="11288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5400000">
            <a:off x="7833236" y="448620"/>
            <a:ext cx="104048"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5"/>
          <p:cNvPicPr preferRelativeResize="0"/>
          <p:nvPr/>
        </p:nvPicPr>
        <p:blipFill>
          <a:blip r:embed="rId2">
            <a:alphaModFix/>
          </a:blip>
          <a:stretch>
            <a:fillRect/>
          </a:stretch>
        </p:blipFill>
        <p:spPr>
          <a:xfrm rot="7199991">
            <a:off x="-832922" y="126423"/>
            <a:ext cx="2749146" cy="1298134"/>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7440203" y="3692549"/>
            <a:ext cx="2749146" cy="1298134"/>
          </a:xfrm>
          <a:prstGeom prst="rect">
            <a:avLst/>
          </a:prstGeom>
          <a:noFill/>
          <a:ln>
            <a:noFill/>
          </a:ln>
        </p:spPr>
      </p:pic>
      <p:sp>
        <p:nvSpPr>
          <p:cNvPr id="75" name="Google Shape;75;p5"/>
          <p:cNvSpPr/>
          <p:nvPr/>
        </p:nvSpPr>
        <p:spPr>
          <a:xfrm>
            <a:off x="8570426" y="968940"/>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202208" y="15350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746969">
            <a:off x="7977821" y="2773210"/>
            <a:ext cx="97672" cy="140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9033" y="22152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864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409875"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4932074"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409875"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8" name="Google Shape;68;p5"/>
          <p:cNvSpPr txBox="1">
            <a:spLocks noGrp="1"/>
          </p:cNvSpPr>
          <p:nvPr>
            <p:ph type="subTitle" idx="4"/>
          </p:nvPr>
        </p:nvSpPr>
        <p:spPr>
          <a:xfrm>
            <a:off x="4932074"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9" name="Google Shape;69;p5"/>
          <p:cNvSpPr/>
          <p:nvPr/>
        </p:nvSpPr>
        <p:spPr>
          <a:xfrm rot="-4032455">
            <a:off x="3570119" y="4772726"/>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rot="5400000">
            <a:off x="494101" y="3140053"/>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5400000">
            <a:off x="697638" y="4155607"/>
            <a:ext cx="157625" cy="11288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5400000">
            <a:off x="7833236" y="448620"/>
            <a:ext cx="104048"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5"/>
          <p:cNvPicPr preferRelativeResize="0"/>
          <p:nvPr/>
        </p:nvPicPr>
        <p:blipFill>
          <a:blip r:embed="rId2">
            <a:alphaModFix/>
          </a:blip>
          <a:stretch>
            <a:fillRect/>
          </a:stretch>
        </p:blipFill>
        <p:spPr>
          <a:xfrm rot="7199991">
            <a:off x="-832922" y="126423"/>
            <a:ext cx="2749146" cy="1298134"/>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7440203" y="3692549"/>
            <a:ext cx="2749146" cy="1298134"/>
          </a:xfrm>
          <a:prstGeom prst="rect">
            <a:avLst/>
          </a:prstGeom>
          <a:noFill/>
          <a:ln>
            <a:noFill/>
          </a:ln>
        </p:spPr>
      </p:pic>
      <p:sp>
        <p:nvSpPr>
          <p:cNvPr id="75" name="Google Shape;75;p5"/>
          <p:cNvSpPr/>
          <p:nvPr/>
        </p:nvSpPr>
        <p:spPr>
          <a:xfrm>
            <a:off x="8570426" y="968940"/>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202208" y="15350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746969">
            <a:off x="7977821" y="2773210"/>
            <a:ext cx="97672" cy="140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9033" y="22152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9790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409875"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4932074"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409875"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8" name="Google Shape;68;p5"/>
          <p:cNvSpPr txBox="1">
            <a:spLocks noGrp="1"/>
          </p:cNvSpPr>
          <p:nvPr>
            <p:ph type="subTitle" idx="4"/>
          </p:nvPr>
        </p:nvSpPr>
        <p:spPr>
          <a:xfrm>
            <a:off x="4932074"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9" name="Google Shape;69;p5"/>
          <p:cNvSpPr/>
          <p:nvPr/>
        </p:nvSpPr>
        <p:spPr>
          <a:xfrm rot="-4032455">
            <a:off x="3570119" y="4772726"/>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rot="5400000">
            <a:off x="494101" y="3140053"/>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5400000">
            <a:off x="697638" y="4155607"/>
            <a:ext cx="157625" cy="11288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5400000">
            <a:off x="7833236" y="448620"/>
            <a:ext cx="104048"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5"/>
          <p:cNvPicPr preferRelativeResize="0"/>
          <p:nvPr/>
        </p:nvPicPr>
        <p:blipFill>
          <a:blip r:embed="rId2">
            <a:alphaModFix/>
          </a:blip>
          <a:stretch>
            <a:fillRect/>
          </a:stretch>
        </p:blipFill>
        <p:spPr>
          <a:xfrm rot="7199991">
            <a:off x="-832922" y="126423"/>
            <a:ext cx="2749146" cy="1298134"/>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7440203" y="3692549"/>
            <a:ext cx="2749146" cy="1298134"/>
          </a:xfrm>
          <a:prstGeom prst="rect">
            <a:avLst/>
          </a:prstGeom>
          <a:noFill/>
          <a:ln>
            <a:noFill/>
          </a:ln>
        </p:spPr>
      </p:pic>
      <p:sp>
        <p:nvSpPr>
          <p:cNvPr id="75" name="Google Shape;75;p5"/>
          <p:cNvSpPr/>
          <p:nvPr/>
        </p:nvSpPr>
        <p:spPr>
          <a:xfrm>
            <a:off x="8570426" y="968940"/>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202208" y="15350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746969">
            <a:off x="7977821" y="2773210"/>
            <a:ext cx="97672" cy="140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9033" y="22152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560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53162" y="-566074"/>
            <a:ext cx="652100" cy="2018550"/>
          </a:xfrm>
          <a:prstGeom prst="rect">
            <a:avLst/>
          </a:prstGeom>
          <a:noFill/>
          <a:ln>
            <a:noFill/>
          </a:ln>
        </p:spPr>
      </p:pic>
      <p:pic>
        <p:nvPicPr>
          <p:cNvPr id="81" name="Google Shape;81;p6"/>
          <p:cNvPicPr preferRelativeResize="0"/>
          <p:nvPr/>
        </p:nvPicPr>
        <p:blipFill>
          <a:blip r:embed="rId3">
            <a:alphaModFix/>
          </a:blip>
          <a:stretch>
            <a:fillRect/>
          </a:stretch>
        </p:blipFill>
        <p:spPr>
          <a:xfrm>
            <a:off x="140788" y="290838"/>
            <a:ext cx="1233875" cy="839375"/>
          </a:xfrm>
          <a:prstGeom prst="rect">
            <a:avLst/>
          </a:prstGeom>
          <a:noFill/>
          <a:ln>
            <a:noFill/>
          </a:ln>
        </p:spPr>
      </p:pic>
      <p:sp>
        <p:nvSpPr>
          <p:cNvPr id="82" name="Google Shape;82;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236318" y="-1742866"/>
            <a:ext cx="4783948" cy="8447828"/>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6"/>
          <p:cNvGrpSpPr/>
          <p:nvPr/>
        </p:nvGrpSpPr>
        <p:grpSpPr>
          <a:xfrm>
            <a:off x="8340325" y="336450"/>
            <a:ext cx="415325" cy="478075"/>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85206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3274153" y="-9024"/>
            <a:ext cx="5868483" cy="5143501"/>
          </a:xfrm>
          <a:prstGeom prst="rect">
            <a:avLst/>
          </a:prstGeom>
          <a:noFill/>
          <a:ln>
            <a:noFill/>
          </a:ln>
        </p:spPr>
      </p:pic>
      <p:sp>
        <p:nvSpPr>
          <p:cNvPr id="115" name="Google Shape;115;p7"/>
          <p:cNvSpPr txBox="1">
            <a:spLocks noGrp="1"/>
          </p:cNvSpPr>
          <p:nvPr>
            <p:ph type="title"/>
          </p:nvPr>
        </p:nvSpPr>
        <p:spPr>
          <a:xfrm>
            <a:off x="720000" y="1079821"/>
            <a:ext cx="4577700" cy="743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720000" y="1823525"/>
            <a:ext cx="3146100" cy="2574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117" name="Google Shape;117;p7"/>
          <p:cNvSpPr/>
          <p:nvPr/>
        </p:nvSpPr>
        <p:spPr>
          <a:xfrm rot="198679">
            <a:off x="4141430" y="3579265"/>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4032455">
            <a:off x="1907594" y="4657576"/>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5400000">
            <a:off x="411352" y="3102328"/>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rot="5400000">
            <a:off x="530664" y="4350032"/>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rot="5400000">
            <a:off x="7014712" y="654895"/>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rot="684224">
            <a:off x="4413496" y="168216"/>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rot="5400000">
            <a:off x="3177015" y="4604204"/>
            <a:ext cx="1929" cy="3911"/>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rot="1747020">
            <a:off x="487495" y="1282310"/>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684408" y="3465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7"/>
          <p:cNvPicPr preferRelativeResize="0"/>
          <p:nvPr/>
        </p:nvPicPr>
        <p:blipFill>
          <a:blip r:embed="rId3">
            <a:alphaModFix/>
          </a:blip>
          <a:stretch>
            <a:fillRect/>
          </a:stretch>
        </p:blipFill>
        <p:spPr>
          <a:xfrm>
            <a:off x="-594553" y="-504924"/>
            <a:ext cx="1957203" cy="1331400"/>
          </a:xfrm>
          <a:prstGeom prst="rect">
            <a:avLst/>
          </a:prstGeom>
          <a:noFill/>
          <a:ln>
            <a:noFill/>
          </a:ln>
        </p:spPr>
      </p:pic>
    </p:spTree>
    <p:extLst>
      <p:ext uri="{BB962C8B-B14F-4D97-AF65-F5344CB8AC3E}">
        <p14:creationId xmlns:p14="http://schemas.microsoft.com/office/powerpoint/2010/main" val="51201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4295853" y="27554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6851537" y="27554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1728450" y="8580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4295853" y="8580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3500">
                <a:solidFill>
                  <a:schemeClr val="accent5"/>
                </a:solidFill>
              </a:defRPr>
            </a:lvl1pPr>
            <a:lvl2pPr lvl="1"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239719" y="2700890"/>
            <a:ext cx="3044"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13"/>
          <p:cNvSpPr txBox="1">
            <a:spLocks noGrp="1"/>
          </p:cNvSpPr>
          <p:nvPr>
            <p:ph type="ctrTitle" idx="5"/>
          </p:nvPr>
        </p:nvSpPr>
        <p:spPr>
          <a:xfrm>
            <a:off x="3672003" y="3522100"/>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3672003" y="3726444"/>
            <a:ext cx="21963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6227687" y="3522100"/>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6227687" y="3726446"/>
            <a:ext cx="21963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104600" y="1624725"/>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104750" y="1829000"/>
            <a:ext cx="21960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3672003" y="1624725"/>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3672153" y="1829000"/>
            <a:ext cx="21960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6851537" y="8580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6227687" y="1624725"/>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6227837" y="1829000"/>
            <a:ext cx="21960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530881" y="654593"/>
            <a:ext cx="93177" cy="130952"/>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rot="4190688">
            <a:off x="5949512" y="1071297"/>
            <a:ext cx="155707" cy="69602"/>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rot="6592150">
            <a:off x="8621192" y="1937603"/>
            <a:ext cx="95106" cy="741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rot="3575296">
            <a:off x="1475040" y="624681"/>
            <a:ext cx="157637" cy="11289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rot="3913652">
            <a:off x="3584838" y="727250"/>
            <a:ext cx="104056" cy="78712"/>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5363132" y="4578731"/>
            <a:ext cx="85515" cy="171620"/>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6658572" y="4711382"/>
            <a:ext cx="97678" cy="14097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8423999" y="4249842"/>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1184608" y="42110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8021908" y="6556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5788396" y="322400"/>
            <a:ext cx="186041" cy="206412"/>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048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2290050" y="3426675"/>
            <a:ext cx="4563900" cy="40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6" name="Google Shape;256;p14"/>
          <p:cNvSpPr txBox="1">
            <a:spLocks noGrp="1"/>
          </p:cNvSpPr>
          <p:nvPr>
            <p:ph type="subTitle" idx="1"/>
          </p:nvPr>
        </p:nvSpPr>
        <p:spPr>
          <a:xfrm>
            <a:off x="1458125" y="1188100"/>
            <a:ext cx="6227700" cy="178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57" name="Google Shape;257;p14"/>
          <p:cNvSpPr/>
          <p:nvPr/>
        </p:nvSpPr>
        <p:spPr>
          <a:xfrm rot="198679">
            <a:off x="1126505" y="3327840"/>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rot="-4032399">
            <a:off x="5815970" y="749652"/>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rot="5400000">
            <a:off x="679002" y="2813053"/>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rot="5400000">
            <a:off x="798314" y="4060757"/>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rot="5400000">
            <a:off x="8120287" y="1066195"/>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rot="684224">
            <a:off x="5605996" y="4220879"/>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rot="1747020">
            <a:off x="3154270" y="469510"/>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rot="-4032455">
            <a:off x="8664094" y="3047438"/>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431850" y="1408213"/>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754658" y="4603494"/>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198691">
            <a:off x="7965205" y="3016765"/>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14"/>
          <p:cNvPicPr preferRelativeResize="0"/>
          <p:nvPr/>
        </p:nvPicPr>
        <p:blipFill>
          <a:blip r:embed="rId2">
            <a:alphaModFix/>
          </a:blip>
          <a:stretch>
            <a:fillRect/>
          </a:stretch>
        </p:blipFill>
        <p:spPr>
          <a:xfrm>
            <a:off x="-281875" y="3854975"/>
            <a:ext cx="2102200" cy="1430075"/>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7845884" y="-629213"/>
            <a:ext cx="3590905" cy="1917427"/>
          </a:xfrm>
          <a:prstGeom prst="rect">
            <a:avLst/>
          </a:prstGeom>
          <a:noFill/>
          <a:ln>
            <a:noFill/>
          </a:ln>
        </p:spPr>
      </p:pic>
    </p:spTree>
    <p:extLst>
      <p:ext uri="{BB962C8B-B14F-4D97-AF65-F5344CB8AC3E}">
        <p14:creationId xmlns:p14="http://schemas.microsoft.com/office/powerpoint/2010/main" val="2292386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2290050" y="3426675"/>
            <a:ext cx="4563900" cy="40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6" name="Google Shape;256;p14"/>
          <p:cNvSpPr txBox="1">
            <a:spLocks noGrp="1"/>
          </p:cNvSpPr>
          <p:nvPr>
            <p:ph type="subTitle" idx="1"/>
          </p:nvPr>
        </p:nvSpPr>
        <p:spPr>
          <a:xfrm>
            <a:off x="1458125" y="1188100"/>
            <a:ext cx="6227700" cy="178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57" name="Google Shape;257;p14"/>
          <p:cNvSpPr/>
          <p:nvPr/>
        </p:nvSpPr>
        <p:spPr>
          <a:xfrm rot="198679">
            <a:off x="1126505" y="3327840"/>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rot="-4032399">
            <a:off x="5815970" y="749652"/>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rot="5400000">
            <a:off x="679002" y="2813053"/>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rot="5400000">
            <a:off x="798314" y="4060757"/>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rot="5400000">
            <a:off x="8120287" y="1066195"/>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rot="684224">
            <a:off x="5605996" y="4220879"/>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rot="1747020">
            <a:off x="3154270" y="469510"/>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rot="-4032455">
            <a:off x="8664094" y="3047438"/>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431850" y="1408213"/>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754658" y="4603494"/>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198691">
            <a:off x="7965205" y="3016765"/>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14"/>
          <p:cNvPicPr preferRelativeResize="0"/>
          <p:nvPr/>
        </p:nvPicPr>
        <p:blipFill>
          <a:blip r:embed="rId2">
            <a:alphaModFix/>
          </a:blip>
          <a:stretch>
            <a:fillRect/>
          </a:stretch>
        </p:blipFill>
        <p:spPr>
          <a:xfrm>
            <a:off x="-281875" y="3854975"/>
            <a:ext cx="2102200" cy="1430075"/>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7845884" y="-629213"/>
            <a:ext cx="3590905" cy="1917427"/>
          </a:xfrm>
          <a:prstGeom prst="rect">
            <a:avLst/>
          </a:prstGeom>
          <a:noFill/>
          <a:ln>
            <a:noFill/>
          </a:ln>
        </p:spPr>
      </p:pic>
    </p:spTree>
    <p:extLst>
      <p:ext uri="{BB962C8B-B14F-4D97-AF65-F5344CB8AC3E}">
        <p14:creationId xmlns:p14="http://schemas.microsoft.com/office/powerpoint/2010/main" val="26961550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2290050" y="3426675"/>
            <a:ext cx="4563900" cy="40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6" name="Google Shape;256;p14"/>
          <p:cNvSpPr txBox="1">
            <a:spLocks noGrp="1"/>
          </p:cNvSpPr>
          <p:nvPr>
            <p:ph type="subTitle" idx="1"/>
          </p:nvPr>
        </p:nvSpPr>
        <p:spPr>
          <a:xfrm>
            <a:off x="1458125" y="1188100"/>
            <a:ext cx="6227700" cy="178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57" name="Google Shape;257;p14"/>
          <p:cNvSpPr/>
          <p:nvPr/>
        </p:nvSpPr>
        <p:spPr>
          <a:xfrm rot="198679">
            <a:off x="1126505" y="3327840"/>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rot="-4032399">
            <a:off x="5815970" y="749652"/>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rot="5400000">
            <a:off x="679002" y="2813053"/>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rot="5400000">
            <a:off x="798314" y="4060757"/>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rot="5400000">
            <a:off x="8120287" y="1066195"/>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rot="684224">
            <a:off x="5605996" y="4220879"/>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rot="1747020">
            <a:off x="3154270" y="469510"/>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rot="-4032455">
            <a:off x="8664094" y="3047438"/>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431850" y="1408213"/>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754658" y="4603494"/>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198691">
            <a:off x="7965205" y="3016765"/>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14"/>
          <p:cNvPicPr preferRelativeResize="0"/>
          <p:nvPr/>
        </p:nvPicPr>
        <p:blipFill>
          <a:blip r:embed="rId2">
            <a:alphaModFix/>
          </a:blip>
          <a:stretch>
            <a:fillRect/>
          </a:stretch>
        </p:blipFill>
        <p:spPr>
          <a:xfrm>
            <a:off x="-281875" y="3854975"/>
            <a:ext cx="2102200" cy="1430075"/>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7845884" y="-629213"/>
            <a:ext cx="3590905" cy="1917427"/>
          </a:xfrm>
          <a:prstGeom prst="rect">
            <a:avLst/>
          </a:prstGeom>
          <a:noFill/>
          <a:ln>
            <a:noFill/>
          </a:ln>
        </p:spPr>
      </p:pic>
    </p:spTree>
    <p:extLst>
      <p:ext uri="{BB962C8B-B14F-4D97-AF65-F5344CB8AC3E}">
        <p14:creationId xmlns:p14="http://schemas.microsoft.com/office/powerpoint/2010/main" val="1728909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2290050" y="3426675"/>
            <a:ext cx="4563900" cy="40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6" name="Google Shape;256;p14"/>
          <p:cNvSpPr txBox="1">
            <a:spLocks noGrp="1"/>
          </p:cNvSpPr>
          <p:nvPr>
            <p:ph type="subTitle" idx="1"/>
          </p:nvPr>
        </p:nvSpPr>
        <p:spPr>
          <a:xfrm>
            <a:off x="1458125" y="1188100"/>
            <a:ext cx="6227700" cy="178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57" name="Google Shape;257;p14"/>
          <p:cNvSpPr/>
          <p:nvPr/>
        </p:nvSpPr>
        <p:spPr>
          <a:xfrm rot="198679">
            <a:off x="1126505" y="3327840"/>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rot="-4032399">
            <a:off x="5815970" y="749652"/>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rot="5400000">
            <a:off x="679002" y="2813053"/>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rot="5400000">
            <a:off x="798314" y="4060757"/>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rot="5400000">
            <a:off x="8120287" y="1066195"/>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rot="684224">
            <a:off x="5605996" y="4220879"/>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rot="1747020">
            <a:off x="3154270" y="469510"/>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rot="-4032455">
            <a:off x="8664094" y="3047438"/>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431850" y="1408213"/>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754658" y="4603494"/>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198691">
            <a:off x="7965205" y="3016765"/>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14"/>
          <p:cNvPicPr preferRelativeResize="0"/>
          <p:nvPr/>
        </p:nvPicPr>
        <p:blipFill>
          <a:blip r:embed="rId2">
            <a:alphaModFix/>
          </a:blip>
          <a:stretch>
            <a:fillRect/>
          </a:stretch>
        </p:blipFill>
        <p:spPr>
          <a:xfrm>
            <a:off x="-281875" y="3854975"/>
            <a:ext cx="2102200" cy="1430075"/>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7845884" y="-629213"/>
            <a:ext cx="3590905" cy="1917427"/>
          </a:xfrm>
          <a:prstGeom prst="rect">
            <a:avLst/>
          </a:prstGeom>
          <a:noFill/>
          <a:ln>
            <a:noFill/>
          </a:ln>
        </p:spPr>
      </p:pic>
    </p:spTree>
    <p:extLst>
      <p:ext uri="{BB962C8B-B14F-4D97-AF65-F5344CB8AC3E}">
        <p14:creationId xmlns:p14="http://schemas.microsoft.com/office/powerpoint/2010/main" val="1601709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2290050" y="3426675"/>
            <a:ext cx="4563900" cy="40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6" name="Google Shape;256;p14"/>
          <p:cNvSpPr txBox="1">
            <a:spLocks noGrp="1"/>
          </p:cNvSpPr>
          <p:nvPr>
            <p:ph type="subTitle" idx="1"/>
          </p:nvPr>
        </p:nvSpPr>
        <p:spPr>
          <a:xfrm>
            <a:off x="1458125" y="1188100"/>
            <a:ext cx="6227700" cy="178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57" name="Google Shape;257;p14"/>
          <p:cNvSpPr/>
          <p:nvPr/>
        </p:nvSpPr>
        <p:spPr>
          <a:xfrm rot="198679">
            <a:off x="1126505" y="3327840"/>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rot="-4032399">
            <a:off x="5815970" y="749652"/>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rot="5400000">
            <a:off x="679002" y="2813053"/>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rot="5400000">
            <a:off x="798314" y="4060757"/>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rot="5400000">
            <a:off x="8120287" y="1066195"/>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rot="684224">
            <a:off x="5605996" y="4220879"/>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rot="1747020">
            <a:off x="3154270" y="469510"/>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rot="-4032455">
            <a:off x="8664094" y="3047438"/>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431850" y="1408213"/>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754658" y="4603494"/>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198691">
            <a:off x="7965205" y="3016765"/>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14"/>
          <p:cNvPicPr preferRelativeResize="0"/>
          <p:nvPr/>
        </p:nvPicPr>
        <p:blipFill>
          <a:blip r:embed="rId2">
            <a:alphaModFix/>
          </a:blip>
          <a:stretch>
            <a:fillRect/>
          </a:stretch>
        </p:blipFill>
        <p:spPr>
          <a:xfrm>
            <a:off x="-281875" y="3854975"/>
            <a:ext cx="2102200" cy="1430075"/>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7845884" y="-629213"/>
            <a:ext cx="3590905" cy="1917427"/>
          </a:xfrm>
          <a:prstGeom prst="rect">
            <a:avLst/>
          </a:prstGeom>
          <a:noFill/>
          <a:ln>
            <a:noFill/>
          </a:ln>
        </p:spPr>
      </p:pic>
    </p:spTree>
    <p:extLst>
      <p:ext uri="{BB962C8B-B14F-4D97-AF65-F5344CB8AC3E}">
        <p14:creationId xmlns:p14="http://schemas.microsoft.com/office/powerpoint/2010/main" val="1769997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202250" y="2906700"/>
            <a:ext cx="6739500" cy="48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433325" y="1866575"/>
            <a:ext cx="6277500" cy="99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0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4364858" y="-774945"/>
            <a:ext cx="1010651" cy="3417405"/>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15"/>
          <p:cNvSpPr/>
          <p:nvPr/>
        </p:nvSpPr>
        <p:spPr>
          <a:xfrm rot="2871884">
            <a:off x="620897" y="35685"/>
            <a:ext cx="93177" cy="13095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rot="2871884">
            <a:off x="210236" y="1481290"/>
            <a:ext cx="95106" cy="74102"/>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rot="2871790">
            <a:off x="641181" y="1999137"/>
            <a:ext cx="157634" cy="112895"/>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rot="2871884">
            <a:off x="895321" y="440518"/>
            <a:ext cx="104054" cy="7871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rot="2871884">
            <a:off x="1563442" y="231174"/>
            <a:ext cx="85515" cy="1716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rot="-4499962">
            <a:off x="5009189" y="4379031"/>
            <a:ext cx="122303" cy="96308"/>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4499962">
            <a:off x="5489452" y="3754663"/>
            <a:ext cx="85435" cy="8091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rot="-4499962">
            <a:off x="3693956" y="3876312"/>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rot="-4499962">
            <a:off x="5446754" y="4206161"/>
            <a:ext cx="100558" cy="128484"/>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rot="-4499962">
            <a:off x="3955835" y="4272362"/>
            <a:ext cx="99895" cy="9829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15"/>
          <p:cNvGrpSpPr/>
          <p:nvPr/>
        </p:nvGrpSpPr>
        <p:grpSpPr>
          <a:xfrm rot="2871884">
            <a:off x="8149378" y="2016240"/>
            <a:ext cx="326683" cy="704967"/>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15"/>
          <p:cNvSpPr/>
          <p:nvPr/>
        </p:nvSpPr>
        <p:spPr>
          <a:xfrm rot="2871790">
            <a:off x="814436" y="2536947"/>
            <a:ext cx="155706" cy="696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p15"/>
          <p:cNvPicPr preferRelativeResize="0"/>
          <p:nvPr/>
        </p:nvPicPr>
        <p:blipFill>
          <a:blip r:embed="rId2">
            <a:alphaModFix/>
          </a:blip>
          <a:stretch>
            <a:fillRect/>
          </a:stretch>
        </p:blipFill>
        <p:spPr>
          <a:xfrm>
            <a:off x="544726" y="3654601"/>
            <a:ext cx="1233875" cy="839375"/>
          </a:xfrm>
          <a:prstGeom prst="rect">
            <a:avLst/>
          </a:prstGeom>
          <a:noFill/>
          <a:ln>
            <a:noFill/>
          </a:ln>
        </p:spPr>
      </p:pic>
      <p:pic>
        <p:nvPicPr>
          <p:cNvPr id="296" name="Google Shape;296;p15"/>
          <p:cNvPicPr preferRelativeResize="0"/>
          <p:nvPr/>
        </p:nvPicPr>
        <p:blipFill>
          <a:blip r:embed="rId3">
            <a:alphaModFix/>
          </a:blip>
          <a:stretch>
            <a:fillRect/>
          </a:stretch>
        </p:blipFill>
        <p:spPr>
          <a:xfrm>
            <a:off x="7103550" y="602125"/>
            <a:ext cx="2302150" cy="1101175"/>
          </a:xfrm>
          <a:prstGeom prst="rect">
            <a:avLst/>
          </a:prstGeom>
          <a:noFill/>
          <a:ln>
            <a:noFill/>
          </a:ln>
        </p:spPr>
      </p:pic>
      <p:pic>
        <p:nvPicPr>
          <p:cNvPr id="297" name="Google Shape;297;p15"/>
          <p:cNvPicPr preferRelativeResize="0"/>
          <p:nvPr/>
        </p:nvPicPr>
        <p:blipFill>
          <a:blip r:embed="rId4">
            <a:alphaModFix/>
          </a:blip>
          <a:stretch>
            <a:fillRect/>
          </a:stretch>
        </p:blipFill>
        <p:spPr>
          <a:xfrm>
            <a:off x="907025" y="3874700"/>
            <a:ext cx="3334950" cy="2268593"/>
          </a:xfrm>
          <a:prstGeom prst="rect">
            <a:avLst/>
          </a:prstGeom>
          <a:noFill/>
          <a:ln>
            <a:noFill/>
          </a:ln>
        </p:spPr>
      </p:pic>
    </p:spTree>
    <p:extLst>
      <p:ext uri="{BB962C8B-B14F-4D97-AF65-F5344CB8AC3E}">
        <p14:creationId xmlns:p14="http://schemas.microsoft.com/office/powerpoint/2010/main" val="1603153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202250" y="2906700"/>
            <a:ext cx="6739500" cy="48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433325" y="1866575"/>
            <a:ext cx="6277500" cy="99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0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4364858" y="-774945"/>
            <a:ext cx="1010651" cy="3417405"/>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15"/>
          <p:cNvSpPr/>
          <p:nvPr/>
        </p:nvSpPr>
        <p:spPr>
          <a:xfrm rot="2871884">
            <a:off x="620897" y="35685"/>
            <a:ext cx="93177" cy="13095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rot="2871884">
            <a:off x="210236" y="1481290"/>
            <a:ext cx="95106" cy="74102"/>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rot="2871790">
            <a:off x="641181" y="1999137"/>
            <a:ext cx="157634" cy="112895"/>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rot="2871884">
            <a:off x="895321" y="440518"/>
            <a:ext cx="104054" cy="7871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rot="2871884">
            <a:off x="1563442" y="231174"/>
            <a:ext cx="85515" cy="1716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rot="-4499962">
            <a:off x="5009189" y="4379031"/>
            <a:ext cx="122303" cy="96308"/>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4499962">
            <a:off x="5489452" y="3754663"/>
            <a:ext cx="85435" cy="8091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rot="-4499962">
            <a:off x="3693956" y="3876312"/>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rot="-4499962">
            <a:off x="5446754" y="4206161"/>
            <a:ext cx="100558" cy="128484"/>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rot="-4499962">
            <a:off x="3955835" y="4272362"/>
            <a:ext cx="99895" cy="9829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15"/>
          <p:cNvGrpSpPr/>
          <p:nvPr/>
        </p:nvGrpSpPr>
        <p:grpSpPr>
          <a:xfrm rot="2871884">
            <a:off x="8149378" y="2016240"/>
            <a:ext cx="326683" cy="704967"/>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15"/>
          <p:cNvSpPr/>
          <p:nvPr/>
        </p:nvSpPr>
        <p:spPr>
          <a:xfrm rot="2871790">
            <a:off x="814436" y="2536947"/>
            <a:ext cx="155706" cy="696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p15"/>
          <p:cNvPicPr preferRelativeResize="0"/>
          <p:nvPr/>
        </p:nvPicPr>
        <p:blipFill>
          <a:blip r:embed="rId2">
            <a:alphaModFix/>
          </a:blip>
          <a:stretch>
            <a:fillRect/>
          </a:stretch>
        </p:blipFill>
        <p:spPr>
          <a:xfrm>
            <a:off x="544726" y="3654601"/>
            <a:ext cx="1233875" cy="839375"/>
          </a:xfrm>
          <a:prstGeom prst="rect">
            <a:avLst/>
          </a:prstGeom>
          <a:noFill/>
          <a:ln>
            <a:noFill/>
          </a:ln>
        </p:spPr>
      </p:pic>
      <p:pic>
        <p:nvPicPr>
          <p:cNvPr id="296" name="Google Shape;296;p15"/>
          <p:cNvPicPr preferRelativeResize="0"/>
          <p:nvPr/>
        </p:nvPicPr>
        <p:blipFill>
          <a:blip r:embed="rId3">
            <a:alphaModFix/>
          </a:blip>
          <a:stretch>
            <a:fillRect/>
          </a:stretch>
        </p:blipFill>
        <p:spPr>
          <a:xfrm>
            <a:off x="7103550" y="602125"/>
            <a:ext cx="2302150" cy="1101175"/>
          </a:xfrm>
          <a:prstGeom prst="rect">
            <a:avLst/>
          </a:prstGeom>
          <a:noFill/>
          <a:ln>
            <a:noFill/>
          </a:ln>
        </p:spPr>
      </p:pic>
      <p:pic>
        <p:nvPicPr>
          <p:cNvPr id="297" name="Google Shape;297;p15"/>
          <p:cNvPicPr preferRelativeResize="0"/>
          <p:nvPr/>
        </p:nvPicPr>
        <p:blipFill>
          <a:blip r:embed="rId4">
            <a:alphaModFix/>
          </a:blip>
          <a:stretch>
            <a:fillRect/>
          </a:stretch>
        </p:blipFill>
        <p:spPr>
          <a:xfrm>
            <a:off x="907025" y="3874700"/>
            <a:ext cx="3334950" cy="2268593"/>
          </a:xfrm>
          <a:prstGeom prst="rect">
            <a:avLst/>
          </a:prstGeom>
          <a:noFill/>
          <a:ln>
            <a:noFill/>
          </a:ln>
        </p:spPr>
      </p:pic>
    </p:spTree>
    <p:extLst>
      <p:ext uri="{BB962C8B-B14F-4D97-AF65-F5344CB8AC3E}">
        <p14:creationId xmlns:p14="http://schemas.microsoft.com/office/powerpoint/2010/main" val="2939555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720000" y="3213651"/>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4" name="Google Shape;364;p20"/>
          <p:cNvSpPr txBox="1">
            <a:spLocks noGrp="1"/>
          </p:cNvSpPr>
          <p:nvPr>
            <p:ph type="subTitle" idx="1"/>
          </p:nvPr>
        </p:nvSpPr>
        <p:spPr>
          <a:xfrm>
            <a:off x="720000" y="3800176"/>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3403800" y="255930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6" name="Google Shape;366;p20"/>
          <p:cNvSpPr txBox="1">
            <a:spLocks noGrp="1"/>
          </p:cNvSpPr>
          <p:nvPr>
            <p:ph type="subTitle" idx="4"/>
          </p:nvPr>
        </p:nvSpPr>
        <p:spPr>
          <a:xfrm>
            <a:off x="3403800" y="314582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6087600" y="3213651"/>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8" name="Google Shape;368;p20"/>
          <p:cNvSpPr txBox="1">
            <a:spLocks noGrp="1"/>
          </p:cNvSpPr>
          <p:nvPr>
            <p:ph type="subTitle" idx="6"/>
          </p:nvPr>
        </p:nvSpPr>
        <p:spPr>
          <a:xfrm>
            <a:off x="6087600" y="3800176"/>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2467129" y="-1978497"/>
            <a:ext cx="4190616" cy="8517319"/>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7" name="Google Shape;377;p20"/>
          <p:cNvPicPr preferRelativeResize="0"/>
          <p:nvPr/>
        </p:nvPicPr>
        <p:blipFill>
          <a:blip r:embed="rId2">
            <a:alphaModFix/>
          </a:blip>
          <a:stretch>
            <a:fillRect/>
          </a:stretch>
        </p:blipFill>
        <p:spPr>
          <a:xfrm rot="5400000">
            <a:off x="4261100" y="-42950"/>
            <a:ext cx="621800" cy="9884500"/>
          </a:xfrm>
          <a:prstGeom prst="rect">
            <a:avLst/>
          </a:prstGeom>
          <a:noFill/>
          <a:ln>
            <a:noFill/>
          </a:ln>
        </p:spPr>
      </p:pic>
    </p:spTree>
    <p:extLst>
      <p:ext uri="{BB962C8B-B14F-4D97-AF65-F5344CB8AC3E}">
        <p14:creationId xmlns:p14="http://schemas.microsoft.com/office/powerpoint/2010/main" val="2161885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2381394" y="-1400388"/>
            <a:ext cx="4250548" cy="833577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30"/>
          <p:cNvSpPr/>
          <p:nvPr/>
        </p:nvSpPr>
        <p:spPr>
          <a:xfrm>
            <a:off x="8557399" y="286391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7477501" y="1182165"/>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4060833" y="5400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1228383" y="22743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8" name="Google Shape;668;p30"/>
          <p:cNvPicPr preferRelativeResize="0"/>
          <p:nvPr/>
        </p:nvPicPr>
        <p:blipFill>
          <a:blip r:embed="rId2">
            <a:alphaModFix/>
          </a:blip>
          <a:stretch>
            <a:fillRect/>
          </a:stretch>
        </p:blipFill>
        <p:spPr>
          <a:xfrm>
            <a:off x="8103575" y="228737"/>
            <a:ext cx="1612850" cy="1097200"/>
          </a:xfrm>
          <a:prstGeom prst="rect">
            <a:avLst/>
          </a:prstGeom>
          <a:noFill/>
          <a:ln>
            <a:noFill/>
          </a:ln>
        </p:spPr>
      </p:pic>
      <p:pic>
        <p:nvPicPr>
          <p:cNvPr id="669" name="Google Shape;669;p30"/>
          <p:cNvPicPr preferRelativeResize="0"/>
          <p:nvPr/>
        </p:nvPicPr>
        <p:blipFill>
          <a:blip r:embed="rId2">
            <a:alphaModFix/>
          </a:blip>
          <a:stretch>
            <a:fillRect/>
          </a:stretch>
        </p:blipFill>
        <p:spPr>
          <a:xfrm>
            <a:off x="2893675" y="4481126"/>
            <a:ext cx="1963225" cy="1031875"/>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1620741" y="455694"/>
            <a:ext cx="2990326" cy="1596723"/>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5916362" y="3913554"/>
            <a:ext cx="4589281" cy="2167041"/>
          </a:xfrm>
          <a:prstGeom prst="rect">
            <a:avLst/>
          </a:prstGeom>
          <a:noFill/>
          <a:ln>
            <a:noFill/>
          </a:ln>
        </p:spPr>
      </p:pic>
      <p:pic>
        <p:nvPicPr>
          <p:cNvPr id="672" name="Google Shape;672;p30"/>
          <p:cNvPicPr preferRelativeResize="0"/>
          <p:nvPr/>
        </p:nvPicPr>
        <p:blipFill>
          <a:blip r:embed="rId2">
            <a:alphaModFix/>
          </a:blip>
          <a:stretch>
            <a:fillRect/>
          </a:stretch>
        </p:blipFill>
        <p:spPr>
          <a:xfrm>
            <a:off x="2403325" y="-156375"/>
            <a:ext cx="899750" cy="612075"/>
          </a:xfrm>
          <a:prstGeom prst="rect">
            <a:avLst/>
          </a:prstGeom>
          <a:noFill/>
          <a:ln>
            <a:noFill/>
          </a:ln>
        </p:spPr>
      </p:pic>
    </p:spTree>
    <p:extLst>
      <p:ext uri="{BB962C8B-B14F-4D97-AF65-F5344CB8AC3E}">
        <p14:creationId xmlns:p14="http://schemas.microsoft.com/office/powerpoint/2010/main" val="36253298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2712" y="2722382"/>
            <a:ext cx="2423823" cy="2418413"/>
          </a:xfrm>
          <a:prstGeom prst="rect">
            <a:avLst/>
          </a:prstGeom>
          <a:noFill/>
          <a:ln>
            <a:noFill/>
          </a:ln>
        </p:spPr>
      </p:pic>
      <p:grpSp>
        <p:nvGrpSpPr>
          <p:cNvPr id="675" name="Google Shape;675;p31"/>
          <p:cNvGrpSpPr/>
          <p:nvPr/>
        </p:nvGrpSpPr>
        <p:grpSpPr>
          <a:xfrm rot="-5400000" flipH="1">
            <a:off x="2449767" y="-1400388"/>
            <a:ext cx="4250548" cy="833577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31"/>
          <p:cNvSpPr/>
          <p:nvPr/>
        </p:nvSpPr>
        <p:spPr>
          <a:xfrm flipH="1">
            <a:off x="338782" y="286391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1"/>
          <p:cNvSpPr/>
          <p:nvPr/>
        </p:nvSpPr>
        <p:spPr>
          <a:xfrm>
            <a:off x="7477501" y="1182165"/>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1"/>
          <p:cNvSpPr/>
          <p:nvPr/>
        </p:nvSpPr>
        <p:spPr>
          <a:xfrm>
            <a:off x="4060833" y="5400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1"/>
          <p:cNvSpPr/>
          <p:nvPr/>
        </p:nvSpPr>
        <p:spPr>
          <a:xfrm>
            <a:off x="776208" y="5947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8" name="Google Shape;688;p31"/>
          <p:cNvPicPr preferRelativeResize="0"/>
          <p:nvPr/>
        </p:nvPicPr>
        <p:blipFill>
          <a:blip r:embed="rId3">
            <a:alphaModFix/>
          </a:blip>
          <a:stretch>
            <a:fillRect/>
          </a:stretch>
        </p:blipFill>
        <p:spPr>
          <a:xfrm>
            <a:off x="7965352" y="-1062234"/>
            <a:ext cx="996200" cy="2186035"/>
          </a:xfrm>
          <a:prstGeom prst="rect">
            <a:avLst/>
          </a:prstGeom>
          <a:noFill/>
          <a:ln>
            <a:noFill/>
          </a:ln>
        </p:spPr>
      </p:pic>
      <p:pic>
        <p:nvPicPr>
          <p:cNvPr id="689" name="Google Shape;689;p31"/>
          <p:cNvPicPr preferRelativeResize="0"/>
          <p:nvPr/>
        </p:nvPicPr>
        <p:blipFill>
          <a:blip r:embed="rId4">
            <a:alphaModFix/>
          </a:blip>
          <a:stretch>
            <a:fillRect/>
          </a:stretch>
        </p:blipFill>
        <p:spPr>
          <a:xfrm>
            <a:off x="7797368" y="537093"/>
            <a:ext cx="1253250" cy="852550"/>
          </a:xfrm>
          <a:prstGeom prst="rect">
            <a:avLst/>
          </a:prstGeom>
          <a:noFill/>
          <a:ln>
            <a:noFill/>
          </a:ln>
        </p:spPr>
      </p:pic>
    </p:spTree>
    <p:extLst>
      <p:ext uri="{BB962C8B-B14F-4D97-AF65-F5344CB8AC3E}">
        <p14:creationId xmlns:p14="http://schemas.microsoft.com/office/powerpoint/2010/main" val="3709099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1777433" y="-728054"/>
            <a:ext cx="3964900" cy="6705455"/>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32"/>
          <p:cNvSpPr/>
          <p:nvPr/>
        </p:nvSpPr>
        <p:spPr>
          <a:xfrm flipH="1">
            <a:off x="1573307" y="13755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7477501" y="1182165"/>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4060833" y="5400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8219183" y="31427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3" name="Google Shape;703;p32"/>
          <p:cNvPicPr preferRelativeResize="0"/>
          <p:nvPr/>
        </p:nvPicPr>
        <p:blipFill>
          <a:blip r:embed="rId2">
            <a:alphaModFix/>
          </a:blip>
          <a:stretch>
            <a:fillRect/>
          </a:stretch>
        </p:blipFill>
        <p:spPr>
          <a:xfrm rot="7204250">
            <a:off x="-53162" y="-566074"/>
            <a:ext cx="652100" cy="2018550"/>
          </a:xfrm>
          <a:prstGeom prst="rect">
            <a:avLst/>
          </a:prstGeom>
          <a:noFill/>
          <a:ln>
            <a:noFill/>
          </a:ln>
        </p:spPr>
      </p:pic>
      <p:pic>
        <p:nvPicPr>
          <p:cNvPr id="704" name="Google Shape;704;p32"/>
          <p:cNvPicPr preferRelativeResize="0"/>
          <p:nvPr/>
        </p:nvPicPr>
        <p:blipFill>
          <a:blip r:embed="rId3">
            <a:alphaModFix/>
          </a:blip>
          <a:stretch>
            <a:fillRect/>
          </a:stretch>
        </p:blipFill>
        <p:spPr>
          <a:xfrm>
            <a:off x="140788" y="290838"/>
            <a:ext cx="1233875" cy="839375"/>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7854575" y="3704926"/>
            <a:ext cx="1963225" cy="1031875"/>
          </a:xfrm>
          <a:prstGeom prst="rect">
            <a:avLst/>
          </a:prstGeom>
          <a:noFill/>
          <a:ln>
            <a:noFill/>
          </a:ln>
        </p:spPr>
      </p:pic>
    </p:spTree>
    <p:extLst>
      <p:ext uri="{BB962C8B-B14F-4D97-AF65-F5344CB8AC3E}">
        <p14:creationId xmlns:p14="http://schemas.microsoft.com/office/powerpoint/2010/main" val="630252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20000" y="1517775"/>
            <a:ext cx="4316700" cy="14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6575" y="3174225"/>
            <a:ext cx="4323600" cy="451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900">
                <a:solidFill>
                  <a:srgbClr val="9D6ED3"/>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3842395" y="5400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87808" y="42166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32308" y="7605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05895" y="9254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332145" y="40270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83570" y="45087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85570" y="4452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98691">
            <a:off x="2911605" y="3935940"/>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4032455">
            <a:off x="2158744" y="325151"/>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5400000">
            <a:off x="498726" y="3237703"/>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724088" y="4851032"/>
            <a:ext cx="157625" cy="11288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6323736" y="1404132"/>
            <a:ext cx="104048"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684164">
            <a:off x="3188272" y="934466"/>
            <a:ext cx="85510" cy="1716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746969">
            <a:off x="1761996" y="949785"/>
            <a:ext cx="97672" cy="140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684164">
            <a:off x="8497547" y="510316"/>
            <a:ext cx="85510" cy="1716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59345" y="43888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8078551" y="3937478"/>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98691">
            <a:off x="5522455" y="1777865"/>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05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1.pn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59" r:id="rId4"/>
    <p:sldLayoutId id="2147483666" r:id="rId5"/>
    <p:sldLayoutId id="2147483669" r:id="rId6"/>
    <p:sldLayoutId id="2147483678" r:id="rId7"/>
    <p:sldLayoutId id="2147483679" r:id="rId8"/>
    <p:sldLayoutId id="214748373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D90A27B-F0F8-4496-AC9E-2588F11AA239}"/>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C291FF3-1F24-4608-9A5D-7310AC963AAB}"/>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C0C58E3-B5ED-489D-8086-FF93D07A7676}"/>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E69F0AB9-90EC-411F-8780-17BEF329CAD5}"/>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DCCE08B2-B642-453B-913F-B940DCAEC2B8}"/>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76E19934-A550-4DC7-84BC-00CC2086BA9A}" type="slidenum">
              <a:rPr lang="en-US" altLang="en-US"/>
              <a:pPr/>
              <a:t>‹#›</a:t>
            </a:fld>
            <a:endParaRPr lang="en-US" altLang="en-US"/>
          </a:p>
        </p:txBody>
      </p:sp>
    </p:spTree>
    <p:extLst>
      <p:ext uri="{BB962C8B-B14F-4D97-AF65-F5344CB8AC3E}">
        <p14:creationId xmlns:p14="http://schemas.microsoft.com/office/powerpoint/2010/main" val="200353221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8581A8-1E8F-421C-8A9D-78B10B084FB1}"/>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32B67B5-E347-489C-ADD8-E4A20E5468D7}"/>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756FA9-DDAF-466C-B8EF-3C43A0B87DD3}"/>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p>
        </p:txBody>
      </p:sp>
      <p:sp>
        <p:nvSpPr>
          <p:cNvPr id="1029" name="Rectangle 5">
            <a:extLst>
              <a:ext uri="{FF2B5EF4-FFF2-40B4-BE49-F238E27FC236}">
                <a16:creationId xmlns:a16="http://schemas.microsoft.com/office/drawing/2014/main" id="{2A2FA3A2-38AD-445D-ACFD-2BD5144FA2EF}"/>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p>
        </p:txBody>
      </p:sp>
      <p:sp>
        <p:nvSpPr>
          <p:cNvPr id="1030" name="Rectangle 6">
            <a:extLst>
              <a:ext uri="{FF2B5EF4-FFF2-40B4-BE49-F238E27FC236}">
                <a16:creationId xmlns:a16="http://schemas.microsoft.com/office/drawing/2014/main" id="{9EC3A470-3669-4F17-AEFD-6D3E27A52F34}"/>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D2938D39-9E37-4B24-8AF5-53AFE9145D58}" type="slidenum">
              <a:rPr lang="en-US" altLang="en-US"/>
              <a:pPr/>
              <a:t>‹#›</a:t>
            </a:fld>
            <a:endParaRPr lang="en-US" altLang="en-US"/>
          </a:p>
        </p:txBody>
      </p:sp>
    </p:spTree>
    <p:extLst>
      <p:ext uri="{BB962C8B-B14F-4D97-AF65-F5344CB8AC3E}">
        <p14:creationId xmlns:p14="http://schemas.microsoft.com/office/powerpoint/2010/main" val="19158776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27">
            <a:alphaModFix/>
          </a:blip>
          <a:stretch>
            <a:fillRect/>
          </a:stretch>
        </p:blipFill>
        <p:spPr>
          <a:xfrm rot="5400000">
            <a:off x="2147424" y="-1829113"/>
            <a:ext cx="4849151" cy="8801726"/>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876214493"/>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3.ti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control" Target="../activeX/activeX2.xml"/><Relationship Id="rId7" Type="http://schemas.openxmlformats.org/officeDocument/2006/relationships/image" Target="../media/image5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notesSlide" Target="../notesSlides/notesSlide17.xml"/><Relationship Id="rId4" Type="http://schemas.openxmlformats.org/officeDocument/2006/relationships/slideLayout" Target="../slideLayouts/slideLayout5.xml"/><Relationship Id="rId9" Type="http://schemas.openxmlformats.org/officeDocument/2006/relationships/image" Target="../media/image51.wmf"/></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7.jpeg"/><Relationship Id="rId7" Type="http://schemas.openxmlformats.org/officeDocument/2006/relationships/image" Target="../media/image38.pn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26.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3" Type="http://schemas.openxmlformats.org/officeDocument/2006/relationships/image" Target="../media/image41.jpeg"/><Relationship Id="rId7" Type="http://schemas.openxmlformats.org/officeDocument/2006/relationships/image" Target="../media/image4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26.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 y="15666"/>
            <a:ext cx="9143244" cy="51385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580" y="240972"/>
            <a:ext cx="1150360" cy="744073"/>
          </a:xfrm>
          <a:prstGeom prst="rect">
            <a:avLst/>
          </a:prstGeom>
        </p:spPr>
      </p:pic>
      <p:pic>
        <p:nvPicPr>
          <p:cNvPr id="3" name="Picture 2"/>
          <p:cNvPicPr>
            <a:picLocks noChangeAspect="1"/>
          </p:cNvPicPr>
          <p:nvPr/>
        </p:nvPicPr>
        <p:blipFill>
          <a:blip r:embed="rId5"/>
          <a:srcRect/>
          <a:stretch/>
        </p:blipFill>
        <p:spPr>
          <a:xfrm>
            <a:off x="9483" y="10669"/>
            <a:ext cx="9125034" cy="5132831"/>
          </a:xfrm>
          <a:prstGeom prst="rect">
            <a:avLst/>
          </a:prstGeom>
        </p:spPr>
      </p:pic>
    </p:spTree>
    <p:extLst>
      <p:ext uri="{BB962C8B-B14F-4D97-AF65-F5344CB8AC3E}">
        <p14:creationId xmlns:p14="http://schemas.microsoft.com/office/powerpoint/2010/main" val="212935259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123648" y="1562986"/>
            <a:ext cx="8970843" cy="1848435"/>
          </a:xfrm>
          <a:prstGeom prst="rect">
            <a:avLst/>
          </a:prstGeom>
        </p:spPr>
      </p:pic>
      <p:pic>
        <p:nvPicPr>
          <p:cNvPr id="2" name="Track 011">
            <a:hlinkClick r:id="" action="ppaction://media"/>
            <a:extLst>
              <a:ext uri="{FF2B5EF4-FFF2-40B4-BE49-F238E27FC236}">
                <a16:creationId xmlns:a16="http://schemas.microsoft.com/office/drawing/2014/main" id="{E2859E1E-45AC-40CA-BE7A-7D49FA52B2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50851" y="589273"/>
            <a:ext cx="609600" cy="609600"/>
          </a:xfrm>
          <a:prstGeom prst="rect">
            <a:avLst/>
          </a:prstGeom>
        </p:spPr>
      </p:pic>
      <p:sp>
        <p:nvSpPr>
          <p:cNvPr id="4" name="Title 1">
            <a:extLst>
              <a:ext uri="{FF2B5EF4-FFF2-40B4-BE49-F238E27FC236}">
                <a16:creationId xmlns:a16="http://schemas.microsoft.com/office/drawing/2014/main" id="{BF16A060-F78D-4DA5-9BDE-ACED597764DC}"/>
              </a:ext>
            </a:extLst>
          </p:cNvPr>
          <p:cNvSpPr txBox="1">
            <a:spLocks/>
          </p:cNvSpPr>
          <p:nvPr/>
        </p:nvSpPr>
        <p:spPr>
          <a:xfrm>
            <a:off x="8553128" y="2987867"/>
            <a:ext cx="526943" cy="331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1</a:t>
            </a:r>
            <a:endPar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8A9B7B12-D1CF-4EA9-A85D-625823F7392D}"/>
              </a:ext>
            </a:extLst>
          </p:cNvPr>
          <p:cNvSpPr txBox="1">
            <a:spLocks/>
          </p:cNvSpPr>
          <p:nvPr/>
        </p:nvSpPr>
        <p:spPr>
          <a:xfrm>
            <a:off x="6359784" y="2977353"/>
            <a:ext cx="526943" cy="331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0B83F5DB-24AC-41EC-86C2-3039E02BA86B}"/>
              </a:ext>
            </a:extLst>
          </p:cNvPr>
          <p:cNvSpPr txBox="1">
            <a:spLocks/>
          </p:cNvSpPr>
          <p:nvPr/>
        </p:nvSpPr>
        <p:spPr>
          <a:xfrm>
            <a:off x="1897377" y="2988103"/>
            <a:ext cx="526943" cy="331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3</a:t>
            </a:r>
            <a:endPar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17B18151-AF40-405C-9017-23421AB772AC}"/>
              </a:ext>
            </a:extLst>
          </p:cNvPr>
          <p:cNvSpPr txBox="1">
            <a:spLocks/>
          </p:cNvSpPr>
          <p:nvPr/>
        </p:nvSpPr>
        <p:spPr>
          <a:xfrm>
            <a:off x="4090721" y="2977352"/>
            <a:ext cx="526943" cy="331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4</a:t>
            </a:r>
            <a:endPar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7"/>
          <a:stretch>
            <a:fillRect/>
          </a:stretch>
        </p:blipFill>
        <p:spPr>
          <a:xfrm>
            <a:off x="383292" y="607457"/>
            <a:ext cx="4225777" cy="557859"/>
          </a:xfrm>
          <a:prstGeom prst="rect">
            <a:avLst/>
          </a:prstGeom>
        </p:spPr>
      </p:pic>
    </p:spTree>
    <p:extLst>
      <p:ext uri="{BB962C8B-B14F-4D97-AF65-F5344CB8AC3E}">
        <p14:creationId xmlns:p14="http://schemas.microsoft.com/office/powerpoint/2010/main" val="284913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4" grpId="0"/>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347533" y="1735548"/>
            <a:ext cx="6686772" cy="1699802"/>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6600" dirty="0">
                <a:solidFill>
                  <a:srgbClr val="FF0000"/>
                </a:solidFill>
              </a:rPr>
              <a:t>Read and </a:t>
            </a:r>
            <a:r>
              <a:rPr lang="en-US" sz="6600" dirty="0" smtClean="0">
                <a:solidFill>
                  <a:srgbClr val="FF0000"/>
                </a:solidFill>
              </a:rPr>
              <a:t>match.</a:t>
            </a:r>
            <a:endParaRPr sz="6600" dirty="0">
              <a:solidFill>
                <a:srgbClr val="FF0000"/>
              </a:solidFill>
            </a:endParaRPr>
          </a:p>
        </p:txBody>
      </p:sp>
      <p:sp>
        <p:nvSpPr>
          <p:cNvPr id="751" name="Google Shape;751;p42"/>
          <p:cNvSpPr txBox="1">
            <a:spLocks noGrp="1"/>
          </p:cNvSpPr>
          <p:nvPr>
            <p:ph type="title" idx="2"/>
          </p:nvPr>
        </p:nvSpPr>
        <p:spPr>
          <a:xfrm>
            <a:off x="2828757" y="230821"/>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3</a:t>
            </a:r>
            <a:endParaRPr dirty="0"/>
          </a:p>
        </p:txBody>
      </p:sp>
    </p:spTree>
    <p:extLst>
      <p:ext uri="{BB962C8B-B14F-4D97-AF65-F5344CB8AC3E}">
        <p14:creationId xmlns:p14="http://schemas.microsoft.com/office/powerpoint/2010/main" val="2864264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2602A8-BD2D-46A8-A6F8-E59F35833CEA}"/>
              </a:ext>
            </a:extLst>
          </p:cNvPr>
          <p:cNvPicPr>
            <a:picLocks noChangeAspect="1"/>
          </p:cNvPicPr>
          <p:nvPr/>
        </p:nvPicPr>
        <p:blipFill rotWithShape="1">
          <a:blip r:embed="rId3"/>
          <a:srcRect l="2025" t="16297" r="5000" b="21270"/>
          <a:stretch/>
        </p:blipFill>
        <p:spPr>
          <a:xfrm>
            <a:off x="7144" y="598305"/>
            <a:ext cx="9136856" cy="3451181"/>
          </a:xfrm>
          <a:prstGeom prst="rect">
            <a:avLst/>
          </a:prstGeom>
        </p:spPr>
      </p:pic>
      <p:cxnSp>
        <p:nvCxnSpPr>
          <p:cNvPr id="5" name="Straight Connector 4">
            <a:extLst>
              <a:ext uri="{FF2B5EF4-FFF2-40B4-BE49-F238E27FC236}">
                <a16:creationId xmlns:a16="http://schemas.microsoft.com/office/drawing/2014/main" id="{9977954B-B582-4677-BBAC-AFEA8ED175B8}"/>
              </a:ext>
            </a:extLst>
          </p:cNvPr>
          <p:cNvCxnSpPr/>
          <p:nvPr/>
        </p:nvCxnSpPr>
        <p:spPr>
          <a:xfrm>
            <a:off x="4114800" y="2693194"/>
            <a:ext cx="1285875" cy="50006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D34A9A3-8821-49BD-B1A3-0B8DCF23CF37}"/>
              </a:ext>
            </a:extLst>
          </p:cNvPr>
          <p:cNvCxnSpPr/>
          <p:nvPr/>
        </p:nvCxnSpPr>
        <p:spPr>
          <a:xfrm flipV="1">
            <a:off x="4114800" y="1957388"/>
            <a:ext cx="1214438" cy="1335881"/>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2148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5ECF-23B7-4932-AAFB-18F15E166D3D}"/>
              </a:ext>
            </a:extLst>
          </p:cNvPr>
          <p:cNvSpPr>
            <a:spLocks noGrp="1"/>
          </p:cNvSpPr>
          <p:nvPr>
            <p:ph type="ctrTitle"/>
          </p:nvPr>
        </p:nvSpPr>
        <p:spPr/>
        <p:txBody>
          <a:bodyPr/>
          <a:lstStyle/>
          <a:p>
            <a:r>
              <a:rPr lang="en-US" i="1" dirty="0" smtClean="0">
                <a:solidFill>
                  <a:srgbClr val="002060"/>
                </a:solidFill>
              </a:rPr>
              <a:t>Game: </a:t>
            </a:r>
            <a:r>
              <a:rPr lang="en-US" dirty="0" smtClean="0">
                <a:solidFill>
                  <a:srgbClr val="FF0000"/>
                </a:solidFill>
              </a:rPr>
              <a:t>Pass </a:t>
            </a:r>
            <a:r>
              <a:rPr lang="en-US" dirty="0">
                <a:solidFill>
                  <a:srgbClr val="FF0000"/>
                </a:solidFill>
              </a:rPr>
              <a:t>the </a:t>
            </a:r>
            <a:r>
              <a:rPr lang="en-US" dirty="0" smtClean="0">
                <a:solidFill>
                  <a:srgbClr val="FF0000"/>
                </a:solidFill>
              </a:rPr>
              <a:t>ball!</a:t>
            </a:r>
            <a:endParaRPr lang="en-US" dirty="0">
              <a:solidFill>
                <a:srgbClr val="FF0000"/>
              </a:solidFill>
            </a:endParaRPr>
          </a:p>
        </p:txBody>
      </p:sp>
      <p:pic>
        <p:nvPicPr>
          <p:cNvPr id="1026" name="Picture 2" descr="Kids Circle Clipart Images, Stock Photos &amp;amp; Vectors | Shutterstock">
            <a:extLst>
              <a:ext uri="{FF2B5EF4-FFF2-40B4-BE49-F238E27FC236}">
                <a16:creationId xmlns:a16="http://schemas.microsoft.com/office/drawing/2014/main" id="{56E95C8A-86A0-45AF-BB39-CE17A99A06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22"/>
          <a:stretch/>
        </p:blipFill>
        <p:spPr bwMode="auto">
          <a:xfrm>
            <a:off x="2488019" y="1148254"/>
            <a:ext cx="4294956" cy="385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738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305003" y="1863138"/>
            <a:ext cx="6686772" cy="169980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600" dirty="0">
                <a:solidFill>
                  <a:srgbClr val="FF0000"/>
                </a:solidFill>
              </a:rPr>
              <a:t>Let’s </a:t>
            </a:r>
            <a:r>
              <a:rPr lang="en-US" sz="6600" dirty="0" smtClean="0">
                <a:solidFill>
                  <a:srgbClr val="FF0000"/>
                </a:solidFill>
              </a:rPr>
              <a:t>play!</a:t>
            </a:r>
            <a:endParaRPr lang="en-US" sz="6600" dirty="0">
              <a:solidFill>
                <a:srgbClr val="FF0000"/>
              </a:solidFill>
            </a:endParaRPr>
          </a:p>
        </p:txBody>
      </p:sp>
      <p:sp>
        <p:nvSpPr>
          <p:cNvPr id="751" name="Google Shape;751;p42"/>
          <p:cNvSpPr txBox="1">
            <a:spLocks noGrp="1"/>
          </p:cNvSpPr>
          <p:nvPr>
            <p:ph type="title" idx="2"/>
          </p:nvPr>
        </p:nvSpPr>
        <p:spPr>
          <a:xfrm>
            <a:off x="2967339" y="592338"/>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4</a:t>
            </a:r>
            <a:endParaRPr dirty="0"/>
          </a:p>
        </p:txBody>
      </p:sp>
    </p:spTree>
    <p:extLst>
      <p:ext uri="{BB962C8B-B14F-4D97-AF65-F5344CB8AC3E}">
        <p14:creationId xmlns:p14="http://schemas.microsoft.com/office/powerpoint/2010/main" val="81841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0994" y="10633"/>
            <a:ext cx="8129699" cy="5154766"/>
          </a:xfrm>
          <a:prstGeom prst="rect">
            <a:avLst/>
          </a:prstGeom>
        </p:spPr>
      </p:pic>
    </p:spTree>
    <p:extLst>
      <p:ext uri="{BB962C8B-B14F-4D97-AF65-F5344CB8AC3E}">
        <p14:creationId xmlns:p14="http://schemas.microsoft.com/office/powerpoint/2010/main" val="3965012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ctrTitle"/>
          </p:nvPr>
        </p:nvSpPr>
        <p:spPr>
          <a:xfrm>
            <a:off x="351230" y="1954039"/>
            <a:ext cx="8441539" cy="28576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600" dirty="0">
                <a:solidFill>
                  <a:srgbClr val="FF0000"/>
                </a:solidFill>
              </a:rPr>
              <a:t>Fun corner and </a:t>
            </a:r>
            <a:r>
              <a:rPr lang="en-US" sz="6600" dirty="0" smtClean="0">
                <a:solidFill>
                  <a:srgbClr val="FF0000"/>
                </a:solidFill>
              </a:rPr>
              <a:t>wrap-up</a:t>
            </a:r>
            <a:endParaRPr lang="en-US" sz="6600" dirty="0">
              <a:solidFill>
                <a:srgbClr val="FF0000"/>
              </a:solidFill>
            </a:endParaRPr>
          </a:p>
        </p:txBody>
      </p:sp>
      <p:sp>
        <p:nvSpPr>
          <p:cNvPr id="3" name="Subtitle 2">
            <a:extLst>
              <a:ext uri="{FF2B5EF4-FFF2-40B4-BE49-F238E27FC236}">
                <a16:creationId xmlns:a16="http://schemas.microsoft.com/office/drawing/2014/main" id="{A7D1599D-BBDE-49EB-A881-6587119615D4}"/>
              </a:ext>
            </a:extLst>
          </p:cNvPr>
          <p:cNvSpPr>
            <a:spLocks noGrp="1"/>
          </p:cNvSpPr>
          <p:nvPr>
            <p:ph type="subTitle" idx="2"/>
          </p:nvPr>
        </p:nvSpPr>
        <p:spPr>
          <a:xfrm>
            <a:off x="1947313" y="559292"/>
            <a:ext cx="5249375" cy="1313896"/>
          </a:xfrm>
        </p:spPr>
        <p:txBody>
          <a:bodyPr/>
          <a:lstStyle/>
          <a:p>
            <a:r>
              <a:rPr lang="en-US" sz="9500" dirty="0" smtClean="0"/>
              <a:t>5</a:t>
            </a:r>
            <a:endParaRPr lang="en-US" sz="9500" dirty="0"/>
          </a:p>
        </p:txBody>
      </p:sp>
    </p:spTree>
    <p:extLst>
      <p:ext uri="{BB962C8B-B14F-4D97-AF65-F5344CB8AC3E}">
        <p14:creationId xmlns:p14="http://schemas.microsoft.com/office/powerpoint/2010/main" val="2570598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2234250" y="620733"/>
            <a:ext cx="4675500" cy="60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0000"/>
                </a:solidFill>
              </a:rPr>
              <a:t>F</a:t>
            </a:r>
            <a:r>
              <a:rPr lang="en" sz="4400" dirty="0">
                <a:solidFill>
                  <a:srgbClr val="FF0000"/>
                </a:solidFill>
              </a:rPr>
              <a:t>ind a </a:t>
            </a:r>
            <a:r>
              <a:rPr lang="en" sz="4400" dirty="0" smtClean="0">
                <a:solidFill>
                  <a:srgbClr val="FF0000"/>
                </a:solidFill>
              </a:rPr>
              <a:t>partner</a:t>
            </a:r>
            <a:endParaRPr sz="4400" dirty="0">
              <a:solidFill>
                <a:srgbClr val="FF0000"/>
              </a:solidFill>
            </a:endParaRPr>
          </a:p>
        </p:txBody>
      </p:sp>
      <p:pic>
        <p:nvPicPr>
          <p:cNvPr id="41" name="Picture 40">
            <a:extLst>
              <a:ext uri="{FF2B5EF4-FFF2-40B4-BE49-F238E27FC236}">
                <a16:creationId xmlns:a16="http://schemas.microsoft.com/office/drawing/2014/main" id="{F26C6211-8628-4513-8309-FE7DA3DFFCCC}"/>
              </a:ext>
            </a:extLst>
          </p:cNvPr>
          <p:cNvPicPr>
            <a:picLocks noChangeAspect="1"/>
          </p:cNvPicPr>
          <p:nvPr/>
        </p:nvPicPr>
        <p:blipFill>
          <a:blip r:embed="rId6"/>
          <a:stretch>
            <a:fillRect/>
          </a:stretch>
        </p:blipFill>
        <p:spPr>
          <a:xfrm>
            <a:off x="7267313" y="19052"/>
            <a:ext cx="1876687" cy="2029108"/>
          </a:xfrm>
          <a:prstGeom prst="rect">
            <a:avLst/>
          </a:prstGeom>
          <a:ln>
            <a:noFill/>
          </a:ln>
          <a:effectLst>
            <a:softEdge rad="112500"/>
          </a:effectLst>
        </p:spPr>
      </p:pic>
      <p:pic>
        <p:nvPicPr>
          <p:cNvPr id="42" name="Picture 41">
            <a:extLst>
              <a:ext uri="{FF2B5EF4-FFF2-40B4-BE49-F238E27FC236}">
                <a16:creationId xmlns:a16="http://schemas.microsoft.com/office/drawing/2014/main" id="{2B87E0E1-D2A8-480E-8281-6F20356C0251}"/>
              </a:ext>
            </a:extLst>
          </p:cNvPr>
          <p:cNvPicPr>
            <a:picLocks noChangeAspect="1"/>
          </p:cNvPicPr>
          <p:nvPr/>
        </p:nvPicPr>
        <p:blipFill>
          <a:blip r:embed="rId7"/>
          <a:stretch>
            <a:fillRect/>
          </a:stretch>
        </p:blipFill>
        <p:spPr>
          <a:xfrm>
            <a:off x="0" y="0"/>
            <a:ext cx="2038635" cy="2067213"/>
          </a:xfrm>
          <a:prstGeom prst="rect">
            <a:avLst/>
          </a:prstGeom>
          <a:ln>
            <a:noFill/>
          </a:ln>
          <a:effectLst>
            <a:softEdge rad="112500"/>
          </a:effectLst>
        </p:spPr>
      </p:pic>
      <p:sp>
        <p:nvSpPr>
          <p:cNvPr id="2" name="Rectangle 1">
            <a:extLst>
              <a:ext uri="{FF2B5EF4-FFF2-40B4-BE49-F238E27FC236}">
                <a16:creationId xmlns:a16="http://schemas.microsoft.com/office/drawing/2014/main" id="{A0C2D07C-351A-4504-855C-9DDD0B25B947}"/>
              </a:ext>
            </a:extLst>
          </p:cNvPr>
          <p:cNvSpPr/>
          <p:nvPr/>
        </p:nvSpPr>
        <p:spPr>
          <a:xfrm>
            <a:off x="450680" y="2073347"/>
            <a:ext cx="982961" cy="523220"/>
          </a:xfrm>
          <a:prstGeom prst="rect">
            <a:avLst/>
          </a:prstGeom>
          <a:noFill/>
        </p:spPr>
        <p:txBody>
          <a:bodyPr wrap="none" lIns="91440" tIns="45720" rIns="91440" bIns="45720">
            <a:spAutoFit/>
          </a:bodyPr>
          <a:lstStyle/>
          <a:p>
            <a:pPr algn="ctr"/>
            <a:r>
              <a:rPr lang="en-US" sz="2800" b="0" cap="none" spc="0" dirty="0">
                <a:ln w="0"/>
                <a:solidFill>
                  <a:schemeClr val="bg2">
                    <a:lumMod val="50000"/>
                  </a:schemeClr>
                </a:solidFill>
                <a:effectLst>
                  <a:outerShdw blurRad="38100" dist="25400" dir="5400000" algn="ctr" rotWithShape="0">
                    <a:srgbClr val="6E747A">
                      <a:alpha val="43000"/>
                    </a:srgbClr>
                  </a:outerShdw>
                </a:effectLst>
              </a:rPr>
              <a:t>Boys</a:t>
            </a:r>
          </a:p>
        </p:txBody>
      </p:sp>
      <p:sp>
        <p:nvSpPr>
          <p:cNvPr id="46" name="Rectangle 45">
            <a:extLst>
              <a:ext uri="{FF2B5EF4-FFF2-40B4-BE49-F238E27FC236}">
                <a16:creationId xmlns:a16="http://schemas.microsoft.com/office/drawing/2014/main" id="{DD55A386-86D4-498D-BE03-F11550765D2E}"/>
              </a:ext>
            </a:extLst>
          </p:cNvPr>
          <p:cNvSpPr/>
          <p:nvPr/>
        </p:nvSpPr>
        <p:spPr>
          <a:xfrm>
            <a:off x="7747654" y="2171066"/>
            <a:ext cx="923651" cy="523220"/>
          </a:xfrm>
          <a:prstGeom prst="rect">
            <a:avLst/>
          </a:prstGeom>
          <a:noFill/>
        </p:spPr>
        <p:txBody>
          <a:bodyPr wrap="none" lIns="91440" tIns="45720" rIns="91440" bIns="45720">
            <a:spAutoFit/>
          </a:bodyPr>
          <a:lstStyle/>
          <a:p>
            <a:pPr algn="ctr"/>
            <a:r>
              <a:rPr lang="en-US" sz="2800" b="0" cap="none" spc="0" dirty="0">
                <a:ln w="0"/>
                <a:solidFill>
                  <a:schemeClr val="bg2">
                    <a:lumMod val="50000"/>
                  </a:schemeClr>
                </a:solidFill>
                <a:effectLst>
                  <a:outerShdw blurRad="38100" dist="25400" dir="5400000" algn="ctr" rotWithShape="0">
                    <a:srgbClr val="6E747A">
                      <a:alpha val="43000"/>
                    </a:srgbClr>
                  </a:outerShdw>
                </a:effectLst>
              </a:rPr>
              <a:t>Girls</a:t>
            </a:r>
          </a:p>
        </p:txBody>
      </p:sp>
    </p:spTree>
    <p:controls>
      <mc:AlternateContent xmlns:mc="http://schemas.openxmlformats.org/markup-compatibility/2006">
        <mc:Choice xmlns:v="urn:schemas-microsoft-com:vml" Requires="v">
          <p:control spid="1042" name="TextBox1" r:id="rId2" imgW="990720" imgH="380880"/>
        </mc:Choice>
        <mc:Fallback>
          <p:control name="TextBox1" r:id="rId2" imgW="990720" imgH="380880">
            <p:pic>
              <p:nvPicPr>
                <p:cNvPr id="43" name="TextBox1">
                  <a:extLst>
                    <a:ext uri="{FF2B5EF4-FFF2-40B4-BE49-F238E27FC236}">
                      <a16:creationId xmlns:a16="http://schemas.microsoft.com/office/drawing/2014/main" id="{08AE0012-ECAC-4AE6-9DD6-1823E104EA6F}"/>
                    </a:ext>
                  </a:extLst>
                </p:cNvPr>
                <p:cNvPicPr preferRelativeResize="0">
                  <a:picLocks noChangeArrowheads="1" noChangeShapeType="1"/>
                </p:cNvPicPr>
                <p:nvPr/>
              </p:nvPicPr>
              <p:blipFill>
                <a:blip r:embed="rId8"/>
                <a:srcRect/>
                <a:stretch>
                  <a:fillRect/>
                </a:stretch>
              </p:blipFill>
              <p:spPr bwMode="auto">
                <a:xfrm>
                  <a:off x="443041" y="2694286"/>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43" name="TextBox3" r:id="rId3" imgW="990720" imgH="380880"/>
        </mc:Choice>
        <mc:Fallback>
          <p:control name="TextBox3" r:id="rId3" imgW="990720" imgH="380880">
            <p:pic>
              <p:nvPicPr>
                <p:cNvPr id="44" name="TextBox3">
                  <a:extLst>
                    <a:ext uri="{FF2B5EF4-FFF2-40B4-BE49-F238E27FC236}">
                      <a16:creationId xmlns:a16="http://schemas.microsoft.com/office/drawing/2014/main" id="{C05C6E91-6561-49C4-ABA3-A453DB598260}"/>
                    </a:ext>
                  </a:extLst>
                </p:cNvPr>
                <p:cNvPicPr preferRelativeResize="0">
                  <a:picLocks noChangeArrowheads="1" noChangeShapeType="1"/>
                </p:cNvPicPr>
                <p:nvPr/>
              </p:nvPicPr>
              <p:blipFill>
                <a:blip r:embed="rId9"/>
                <a:srcRect/>
                <a:stretch>
                  <a:fillRect/>
                </a:stretch>
              </p:blipFill>
              <p:spPr bwMode="auto">
                <a:xfrm>
                  <a:off x="7710359" y="2694286"/>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33DC12A-C080-4FF5-88EC-79664F993472}"/>
              </a:ext>
            </a:extLst>
          </p:cNvPr>
          <p:cNvSpPr/>
          <p:nvPr/>
        </p:nvSpPr>
        <p:spPr>
          <a:xfrm>
            <a:off x="2323070" y="3048247"/>
            <a:ext cx="4102444" cy="16605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artoon Boy Giving You Thumbs Stock Vector (Royalty Free) 143614309">
            <a:extLst>
              <a:ext uri="{FF2B5EF4-FFF2-40B4-BE49-F238E27FC236}">
                <a16:creationId xmlns:a16="http://schemas.microsoft.com/office/drawing/2014/main" id="{A45A5FE5-01FD-478F-937B-EABC296ABB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56" b="6956"/>
          <a:stretch/>
        </p:blipFill>
        <p:spPr bwMode="auto">
          <a:xfrm>
            <a:off x="5239265" y="566753"/>
            <a:ext cx="1494138" cy="24814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ขณะนี้คุณใช้เบราว์เซอร์รุ่นเก่าจึงอาจทำให้ใช้งานเว็บไซต์ได้ไม่เต็มประสิทธิภาพ  โปรดพิจารณาอัพเกรด เรียนรู้เพิ่มเติม ภาพ  หน้าแรกของภาพคอลเลกชันที่รวบรวมตามหมวดหมู่ภาพถ่ายเวกเตอร์ภาพ Offsetหมวดหมู่  นามธรรมสัตว์/สัตว์ป่างานศิลปะภาพพื้นหลัง/พื้นผิวความงาม/แฟชั่นอาคาร/จุด ...">
            <a:extLst>
              <a:ext uri="{FF2B5EF4-FFF2-40B4-BE49-F238E27FC236}">
                <a16:creationId xmlns:a16="http://schemas.microsoft.com/office/drawing/2014/main" id="{819DAB79-9B3D-464D-8AFC-5CF974863A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711" b="9542"/>
          <a:stretch/>
        </p:blipFill>
        <p:spPr bwMode="auto">
          <a:xfrm>
            <a:off x="2015181" y="635740"/>
            <a:ext cx="2013122" cy="241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582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79698" y="393793"/>
            <a:ext cx="3400962" cy="3082743"/>
          </a:xfrm>
          <a:prstGeom prst="rect">
            <a:avLst/>
          </a:prstGeom>
        </p:spPr>
      </p:pic>
      <p:sp>
        <p:nvSpPr>
          <p:cNvPr id="4" name="TextBox 3"/>
          <p:cNvSpPr txBox="1"/>
          <p:nvPr/>
        </p:nvSpPr>
        <p:spPr>
          <a:xfrm>
            <a:off x="2429406" y="4304761"/>
            <a:ext cx="4438106" cy="553998"/>
          </a:xfrm>
          <a:prstGeom prst="rect">
            <a:avLst/>
          </a:prstGeom>
          <a:noFill/>
        </p:spPr>
        <p:txBody>
          <a:bodyPr wrap="square" rtlCol="0">
            <a:spAutoFit/>
          </a:bodyPr>
          <a:lstStyle/>
          <a:p>
            <a:pPr algn="ctr"/>
            <a:r>
              <a:rPr lang="en-US" sz="1500" b="1" dirty="0">
                <a:solidFill>
                  <a:srgbClr val="0070C0"/>
                </a:solidFill>
              </a:rPr>
              <a:t>Website</a:t>
            </a:r>
            <a:r>
              <a:rPr lang="en-US" sz="1500" dirty="0">
                <a:solidFill>
                  <a:srgbClr val="0070C0"/>
                </a:solidFill>
              </a:rPr>
              <a:t>: </a:t>
            </a:r>
            <a:r>
              <a:rPr lang="en-US" sz="1500" i="1" dirty="0">
                <a:solidFill>
                  <a:srgbClr val="0070C0"/>
                </a:solidFill>
              </a:rPr>
              <a:t>sachmem.vn</a:t>
            </a:r>
          </a:p>
          <a:p>
            <a:pPr algn="ctr"/>
            <a:r>
              <a:rPr lang="en-US" sz="1500" b="1" dirty="0" err="1">
                <a:solidFill>
                  <a:srgbClr val="0070C0"/>
                </a:solidFill>
              </a:rPr>
              <a:t>Fanpage</a:t>
            </a:r>
            <a:r>
              <a:rPr lang="en-US" sz="1500" dirty="0">
                <a:solidFill>
                  <a:srgbClr val="0070C0"/>
                </a:solidFill>
              </a:rPr>
              <a:t>: </a:t>
            </a:r>
            <a:r>
              <a:rPr lang="en-US" sz="1500" i="1" dirty="0">
                <a:solidFill>
                  <a:srgbClr val="0070C0"/>
                </a:solidFill>
              </a:rPr>
              <a:t>www.facebook.com/sachmem.vn</a:t>
            </a:r>
            <a:endParaRPr lang="en-GB" sz="1500" i="1" dirty="0">
              <a:solidFill>
                <a:srgbClr val="0070C0"/>
              </a:solidFill>
            </a:endParaRPr>
          </a:p>
        </p:txBody>
      </p:sp>
    </p:spTree>
    <p:extLst>
      <p:ext uri="{BB962C8B-B14F-4D97-AF65-F5344CB8AC3E}">
        <p14:creationId xmlns:p14="http://schemas.microsoft.com/office/powerpoint/2010/main" val="3685367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1839C6-14E5-4EFB-AD41-3AF2D69429A7}"/>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pic>
        <p:nvPicPr>
          <p:cNvPr id="18" name="Picture 17">
            <a:extLst>
              <a:ext uri="{FF2B5EF4-FFF2-40B4-BE49-F238E27FC236}">
                <a16:creationId xmlns:a16="http://schemas.microsoft.com/office/drawing/2014/main" id="{50DF7B29-1F07-499B-89C7-D69CB48FA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20" name="TextBox 19">
            <a:extLst>
              <a:ext uri="{FF2B5EF4-FFF2-40B4-BE49-F238E27FC236}">
                <a16:creationId xmlns:a16="http://schemas.microsoft.com/office/drawing/2014/main" id="{C72AB036-80C2-4DD5-9681-3528B54E31C6}"/>
              </a:ext>
            </a:extLst>
          </p:cNvPr>
          <p:cNvSpPr txBox="1"/>
          <p:nvPr/>
        </p:nvSpPr>
        <p:spPr>
          <a:xfrm>
            <a:off x="391397" y="341108"/>
            <a:ext cx="691623" cy="1323439"/>
          </a:xfrm>
          <a:prstGeom prst="rect">
            <a:avLst/>
          </a:prstGeom>
          <a:noFill/>
        </p:spPr>
        <p:txBody>
          <a:bodyPr wrap="square" rtlCol="0">
            <a:spAutoFit/>
          </a:bodyPr>
          <a:lstStyle/>
          <a:p>
            <a:r>
              <a:rPr lang="en-US" sz="8000" b="1" dirty="0">
                <a:solidFill>
                  <a:schemeClr val="bg1"/>
                </a:solidFill>
                <a:latin typeface="Sport Day" pitchFamily="2" charset="0"/>
              </a:rPr>
              <a:t>1</a:t>
            </a:r>
          </a:p>
        </p:txBody>
      </p:sp>
      <p:pic>
        <p:nvPicPr>
          <p:cNvPr id="21" name="Picture 20">
            <a:extLst>
              <a:ext uri="{FF2B5EF4-FFF2-40B4-BE49-F238E27FC236}">
                <a16:creationId xmlns:a16="http://schemas.microsoft.com/office/drawing/2014/main" id="{F0638187-2B24-478E-8BDE-4026A0A0C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08" y="2287836"/>
            <a:ext cx="3205546" cy="794675"/>
          </a:xfrm>
          <a:prstGeom prst="rect">
            <a:avLst/>
          </a:prstGeom>
        </p:spPr>
      </p:pic>
      <p:sp>
        <p:nvSpPr>
          <p:cNvPr id="22" name="TextBox 21">
            <a:extLst>
              <a:ext uri="{FF2B5EF4-FFF2-40B4-BE49-F238E27FC236}">
                <a16:creationId xmlns:a16="http://schemas.microsoft.com/office/drawing/2014/main" id="{641DFD89-493E-4D14-A13B-EE5BB5F18E0C}"/>
              </a:ext>
            </a:extLst>
          </p:cNvPr>
          <p:cNvSpPr txBox="1"/>
          <p:nvPr/>
        </p:nvSpPr>
        <p:spPr>
          <a:xfrm>
            <a:off x="1269426" y="2359015"/>
            <a:ext cx="2314843" cy="523220"/>
          </a:xfrm>
          <a:prstGeom prst="rect">
            <a:avLst/>
          </a:prstGeom>
          <a:noFill/>
        </p:spPr>
        <p:txBody>
          <a:bodyPr wrap="square" rtlCol="0">
            <a:spAutoFit/>
          </a:bodyPr>
          <a:lstStyle/>
          <a:p>
            <a:r>
              <a:rPr lang="en-US" sz="2800" b="1" dirty="0">
                <a:solidFill>
                  <a:schemeClr val="bg1"/>
                </a:solidFill>
                <a:latin typeface="Comic Sans MS" panose="030F0702030302020204" pitchFamily="66" charset="0"/>
              </a:rPr>
              <a:t>LESSON </a:t>
            </a:r>
            <a:r>
              <a:rPr lang="en-US" sz="2800" b="1" dirty="0" smtClean="0">
                <a:solidFill>
                  <a:schemeClr val="bg1"/>
                </a:solidFill>
                <a:latin typeface="Comic Sans MS" panose="030F0702030302020204" pitchFamily="66" charset="0"/>
              </a:rPr>
              <a:t>2</a:t>
            </a:r>
            <a:endParaRPr lang="en-US" sz="2800" b="1" dirty="0">
              <a:solidFill>
                <a:schemeClr val="bg1"/>
              </a:solidFill>
              <a:latin typeface="Comic Sans MS" panose="030F0702030302020204" pitchFamily="66" charset="0"/>
            </a:endParaRPr>
          </a:p>
        </p:txBody>
      </p:sp>
      <p:sp>
        <p:nvSpPr>
          <p:cNvPr id="23" name="TextBox 22">
            <a:extLst>
              <a:ext uri="{FF2B5EF4-FFF2-40B4-BE49-F238E27FC236}">
                <a16:creationId xmlns:a16="http://schemas.microsoft.com/office/drawing/2014/main" id="{A54B51B9-C265-45A0-B217-028C10585EA7}"/>
              </a:ext>
            </a:extLst>
          </p:cNvPr>
          <p:cNvSpPr txBox="1"/>
          <p:nvPr/>
        </p:nvSpPr>
        <p:spPr>
          <a:xfrm>
            <a:off x="3584269" y="516252"/>
            <a:ext cx="352677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9600" b="1" dirty="0">
                <a:solidFill>
                  <a:srgbClr val="F9A128"/>
                </a:solidFill>
                <a:latin typeface="Comic Sans MS" panose="030F0702030302020204" pitchFamily="66" charset="0"/>
              </a:rPr>
              <a:t>Hello</a:t>
            </a:r>
            <a:r>
              <a:rPr lang="en-US" sz="7200" b="1" dirty="0">
                <a:solidFill>
                  <a:srgbClr val="F9A128"/>
                </a:solidFill>
                <a:latin typeface="Comic Sans MS" panose="030F0702030302020204" pitchFamily="66" charset="0"/>
              </a:rPr>
              <a:t> </a:t>
            </a:r>
          </a:p>
        </p:txBody>
      </p:sp>
      <p:sp>
        <p:nvSpPr>
          <p:cNvPr id="2" name="Rectangle 1"/>
          <p:cNvSpPr/>
          <p:nvPr/>
        </p:nvSpPr>
        <p:spPr>
          <a:xfrm>
            <a:off x="1456150" y="3022825"/>
            <a:ext cx="1767661" cy="523220"/>
          </a:xfrm>
          <a:prstGeom prst="rect">
            <a:avLst/>
          </a:prstGeom>
        </p:spPr>
        <p:txBody>
          <a:bodyPr wrap="square">
            <a:spAutoFit/>
          </a:bodyPr>
          <a:lstStyle/>
          <a:p>
            <a:r>
              <a:rPr lang="en-GB" sz="2800" dirty="0">
                <a:solidFill>
                  <a:srgbClr val="502484"/>
                </a:solidFill>
                <a:latin typeface="Montserrat" panose="020B0604020202020204" charset="0"/>
              </a:rPr>
              <a:t>Period 4</a:t>
            </a:r>
            <a:endParaRPr lang="en-GB" sz="2800" dirty="0"/>
          </a:p>
        </p:txBody>
      </p:sp>
    </p:spTree>
    <p:extLst>
      <p:ext uri="{BB962C8B-B14F-4D97-AF65-F5344CB8AC3E}">
        <p14:creationId xmlns:p14="http://schemas.microsoft.com/office/powerpoint/2010/main" val="2438883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2" name="Google Shape;712;p38"/>
          <p:cNvSpPr txBox="1">
            <a:spLocks noGrp="1"/>
          </p:cNvSpPr>
          <p:nvPr>
            <p:ph type="ctrTitle" idx="6"/>
          </p:nvPr>
        </p:nvSpPr>
        <p:spPr>
          <a:xfrm>
            <a:off x="955647" y="2160231"/>
            <a:ext cx="2807209" cy="1132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rgbClr val="FF0000"/>
                </a:solidFill>
              </a:rPr>
              <a:t>R</a:t>
            </a:r>
            <a:r>
              <a:rPr lang="en" sz="3200" dirty="0">
                <a:solidFill>
                  <a:srgbClr val="FF0000"/>
                </a:solidFill>
              </a:rPr>
              <a:t>ead and </a:t>
            </a:r>
            <a:r>
              <a:rPr lang="en" sz="3200" dirty="0" smtClean="0">
                <a:solidFill>
                  <a:srgbClr val="FF0000"/>
                </a:solidFill>
              </a:rPr>
              <a:t>match.</a:t>
            </a:r>
            <a:endParaRPr sz="3200" dirty="0">
              <a:solidFill>
                <a:srgbClr val="FF0000"/>
              </a:solidFill>
            </a:endParaRPr>
          </a:p>
        </p:txBody>
      </p:sp>
      <p:sp>
        <p:nvSpPr>
          <p:cNvPr id="714" name="Google Shape;714;p38"/>
          <p:cNvSpPr txBox="1">
            <a:spLocks noGrp="1"/>
          </p:cNvSpPr>
          <p:nvPr>
            <p:ph type="title" idx="8"/>
          </p:nvPr>
        </p:nvSpPr>
        <p:spPr>
          <a:xfrm>
            <a:off x="3371903" y="2209923"/>
            <a:ext cx="1094100" cy="1350000"/>
          </a:xfrm>
          <a:prstGeom prst="rect">
            <a:avLst/>
          </a:prstGeom>
        </p:spPr>
        <p:txBody>
          <a:bodyPr spcFirstLastPara="1" wrap="square" lIns="91425" tIns="192000" rIns="91425" bIns="91425" anchor="t" anchorCtr="0">
            <a:noAutofit/>
          </a:bodyPr>
          <a:lstStyle/>
          <a:p>
            <a:pPr marL="0" lvl="0" indent="0" algn="l" rtl="0">
              <a:spcBef>
                <a:spcPts val="0"/>
              </a:spcBef>
              <a:spcAft>
                <a:spcPts val="0"/>
              </a:spcAft>
              <a:buNone/>
            </a:pPr>
            <a:r>
              <a:rPr lang="en" dirty="0" smtClean="0"/>
              <a:t>3</a:t>
            </a:r>
            <a:endParaRPr dirty="0"/>
          </a:p>
        </p:txBody>
      </p:sp>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US" dirty="0">
                <a:solidFill>
                  <a:srgbClr val="0070C0"/>
                </a:solidFill>
              </a:rPr>
              <a:t>C</a:t>
            </a:r>
            <a:r>
              <a:rPr lang="en" dirty="0">
                <a:solidFill>
                  <a:srgbClr val="0070C0"/>
                </a:solidFill>
              </a:rPr>
              <a:t>ontents </a:t>
            </a:r>
            <a:endParaRPr sz="3600" dirty="0">
              <a:solidFill>
                <a:srgbClr val="0070C0"/>
              </a:solidFill>
            </a:endParaRPr>
          </a:p>
        </p:txBody>
      </p:sp>
      <p:sp>
        <p:nvSpPr>
          <p:cNvPr id="716" name="Google Shape;716;p38"/>
          <p:cNvSpPr txBox="1">
            <a:spLocks noGrp="1"/>
          </p:cNvSpPr>
          <p:nvPr>
            <p:ph type="ctrTitle"/>
          </p:nvPr>
        </p:nvSpPr>
        <p:spPr>
          <a:xfrm>
            <a:off x="1164420" y="1383907"/>
            <a:ext cx="2249582"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3200" dirty="0">
                <a:solidFill>
                  <a:srgbClr val="FF0000"/>
                </a:solidFill>
              </a:rPr>
              <a:t>W</a:t>
            </a:r>
            <a:r>
              <a:rPr lang="en" sz="3200" dirty="0" smtClean="0">
                <a:solidFill>
                  <a:srgbClr val="FF0000"/>
                </a:solidFill>
              </a:rPr>
              <a:t>arm-up </a:t>
            </a:r>
            <a:endParaRPr sz="3200" dirty="0">
              <a:solidFill>
                <a:srgbClr val="FF0000"/>
              </a:solidFill>
            </a:endParaRPr>
          </a:p>
        </p:txBody>
      </p:sp>
      <p:sp>
        <p:nvSpPr>
          <p:cNvPr id="718" name="Google Shape;718;p38"/>
          <p:cNvSpPr txBox="1">
            <a:spLocks noGrp="1"/>
          </p:cNvSpPr>
          <p:nvPr>
            <p:ph type="title" idx="2"/>
          </p:nvPr>
        </p:nvSpPr>
        <p:spPr>
          <a:xfrm>
            <a:off x="3410250" y="1203250"/>
            <a:ext cx="822964" cy="1077807"/>
          </a:xfrm>
          <a:prstGeom prst="rect">
            <a:avLst/>
          </a:prstGeom>
        </p:spPr>
        <p:txBody>
          <a:bodyPr spcFirstLastPara="1" wrap="square" lIns="91425" tIns="192000" rIns="91425" bIns="91425" anchor="t" anchorCtr="0">
            <a:noAutofit/>
          </a:bodyPr>
          <a:lstStyle/>
          <a:p>
            <a:pPr marL="0" lvl="0" indent="0" algn="l" rtl="0">
              <a:spcBef>
                <a:spcPts val="0"/>
              </a:spcBef>
              <a:spcAft>
                <a:spcPts val="0"/>
              </a:spcAft>
              <a:buNone/>
            </a:pPr>
            <a:r>
              <a:rPr lang="en" dirty="0" smtClean="0"/>
              <a:t>1</a:t>
            </a:r>
            <a:endParaRPr dirty="0"/>
          </a:p>
        </p:txBody>
      </p:sp>
      <p:sp>
        <p:nvSpPr>
          <p:cNvPr id="719" name="Google Shape;719;p38"/>
          <p:cNvSpPr txBox="1">
            <a:spLocks noGrp="1"/>
          </p:cNvSpPr>
          <p:nvPr>
            <p:ph type="ctrTitle" idx="3"/>
          </p:nvPr>
        </p:nvSpPr>
        <p:spPr>
          <a:xfrm>
            <a:off x="5629994" y="1291496"/>
            <a:ext cx="3433222" cy="95764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FF0000"/>
                </a:solidFill>
              </a:rPr>
              <a:t>L</a:t>
            </a:r>
            <a:r>
              <a:rPr lang="en" sz="3200" dirty="0">
                <a:solidFill>
                  <a:srgbClr val="FF0000"/>
                </a:solidFill>
              </a:rPr>
              <a:t>isten and </a:t>
            </a:r>
            <a:r>
              <a:rPr lang="en" sz="3200" dirty="0" smtClean="0">
                <a:solidFill>
                  <a:srgbClr val="FF0000"/>
                </a:solidFill>
              </a:rPr>
              <a:t>number.</a:t>
            </a:r>
            <a:endParaRPr sz="3200" dirty="0">
              <a:solidFill>
                <a:srgbClr val="FF0000"/>
              </a:solidFill>
            </a:endParaRPr>
          </a:p>
        </p:txBody>
      </p:sp>
      <p:sp>
        <p:nvSpPr>
          <p:cNvPr id="721" name="Google Shape;721;p38"/>
          <p:cNvSpPr txBox="1">
            <a:spLocks noGrp="1"/>
          </p:cNvSpPr>
          <p:nvPr>
            <p:ph type="title" idx="5"/>
          </p:nvPr>
        </p:nvSpPr>
        <p:spPr>
          <a:xfrm>
            <a:off x="4384554" y="1234749"/>
            <a:ext cx="1094100" cy="1350000"/>
          </a:xfrm>
          <a:prstGeom prst="rect">
            <a:avLst/>
          </a:prstGeom>
        </p:spPr>
        <p:txBody>
          <a:bodyPr spcFirstLastPara="1" wrap="square" lIns="91425" tIns="192000" rIns="91425" bIns="91425" anchor="t" anchorCtr="0">
            <a:noAutofit/>
          </a:bodyPr>
          <a:lstStyle/>
          <a:p>
            <a:pPr marL="0" lvl="0" indent="0" algn="r" rtl="0">
              <a:spcBef>
                <a:spcPts val="0"/>
              </a:spcBef>
              <a:spcAft>
                <a:spcPts val="0"/>
              </a:spcAft>
              <a:buNone/>
            </a:pPr>
            <a:r>
              <a:rPr lang="en" dirty="0" smtClean="0"/>
              <a:t>2</a:t>
            </a:r>
            <a:endParaRPr dirty="0"/>
          </a:p>
        </p:txBody>
      </p:sp>
      <p:sp>
        <p:nvSpPr>
          <p:cNvPr id="722" name="Google Shape;722;p38"/>
          <p:cNvSpPr txBox="1">
            <a:spLocks noGrp="1"/>
          </p:cNvSpPr>
          <p:nvPr>
            <p:ph type="ctrTitle" idx="13"/>
          </p:nvPr>
        </p:nvSpPr>
        <p:spPr>
          <a:xfrm>
            <a:off x="5717128" y="2512565"/>
            <a:ext cx="229832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FF0000"/>
                </a:solidFill>
              </a:rPr>
              <a:t>L</a:t>
            </a:r>
            <a:r>
              <a:rPr lang="en" sz="3200" dirty="0">
                <a:solidFill>
                  <a:srgbClr val="FF0000"/>
                </a:solidFill>
              </a:rPr>
              <a:t>et’s </a:t>
            </a:r>
            <a:r>
              <a:rPr lang="en" sz="3200" dirty="0" smtClean="0">
                <a:solidFill>
                  <a:srgbClr val="FF0000"/>
                </a:solidFill>
              </a:rPr>
              <a:t>play. </a:t>
            </a:r>
            <a:endParaRPr sz="3200" dirty="0">
              <a:solidFill>
                <a:srgbClr val="FF0000"/>
              </a:solidFill>
            </a:endParaRPr>
          </a:p>
        </p:txBody>
      </p:sp>
      <p:sp>
        <p:nvSpPr>
          <p:cNvPr id="724" name="Google Shape;724;p38"/>
          <p:cNvSpPr txBox="1">
            <a:spLocks noGrp="1"/>
          </p:cNvSpPr>
          <p:nvPr>
            <p:ph type="title" idx="15"/>
          </p:nvPr>
        </p:nvSpPr>
        <p:spPr>
          <a:xfrm>
            <a:off x="4454594" y="2281057"/>
            <a:ext cx="1094100" cy="1302952"/>
          </a:xfrm>
          <a:prstGeom prst="rect">
            <a:avLst/>
          </a:prstGeom>
        </p:spPr>
        <p:txBody>
          <a:bodyPr spcFirstLastPara="1" wrap="square" lIns="91425" tIns="192000" rIns="91425" bIns="91425" anchor="t" anchorCtr="0">
            <a:noAutofit/>
          </a:bodyPr>
          <a:lstStyle/>
          <a:p>
            <a:pPr marL="0" lvl="0" indent="0" algn="r" rtl="0">
              <a:spcBef>
                <a:spcPts val="0"/>
              </a:spcBef>
              <a:spcAft>
                <a:spcPts val="0"/>
              </a:spcAft>
              <a:buNone/>
            </a:pPr>
            <a:r>
              <a:rPr lang="en" dirty="0" smtClean="0"/>
              <a:t>4</a:t>
            </a:r>
            <a:endParaRPr dirty="0"/>
          </a:p>
        </p:txBody>
      </p:sp>
      <p:sp>
        <p:nvSpPr>
          <p:cNvPr id="15" name="Google Shape;721;p38">
            <a:extLst>
              <a:ext uri="{FF2B5EF4-FFF2-40B4-BE49-F238E27FC236}">
                <a16:creationId xmlns:a16="http://schemas.microsoft.com/office/drawing/2014/main" id="{8085C0E6-3C56-4288-A0D8-6784FADFA910}"/>
              </a:ext>
            </a:extLst>
          </p:cNvPr>
          <p:cNvSpPr txBox="1">
            <a:spLocks/>
          </p:cNvSpPr>
          <p:nvPr/>
        </p:nvSpPr>
        <p:spPr>
          <a:xfrm>
            <a:off x="3686164" y="2956057"/>
            <a:ext cx="1094100" cy="1350000"/>
          </a:xfrm>
          <a:prstGeom prst="rect">
            <a:avLst/>
          </a:prstGeom>
          <a:noFill/>
          <a:ln>
            <a:noFill/>
          </a:ln>
        </p:spPr>
        <p:txBody>
          <a:bodyPr spcFirstLastPara="1" wrap="square" lIns="91425" tIns="192000"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Fredoka One"/>
              <a:buNone/>
              <a:defRPr sz="4800" b="0" i="0" u="none" strike="noStrike" cap="none">
                <a:solidFill>
                  <a:schemeClr val="accent6"/>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n" dirty="0" smtClean="0"/>
              <a:t>5</a:t>
            </a:r>
            <a:endParaRPr lang="en" dirty="0"/>
          </a:p>
        </p:txBody>
      </p:sp>
      <p:sp>
        <p:nvSpPr>
          <p:cNvPr id="16" name="Google Shape;719;p38">
            <a:extLst>
              <a:ext uri="{FF2B5EF4-FFF2-40B4-BE49-F238E27FC236}">
                <a16:creationId xmlns:a16="http://schemas.microsoft.com/office/drawing/2014/main" id="{2CF2BA97-5C96-4B39-89E5-B7AA06BDBD54}"/>
              </a:ext>
            </a:extLst>
          </p:cNvPr>
          <p:cNvSpPr txBox="1">
            <a:spLocks/>
          </p:cNvSpPr>
          <p:nvPr/>
        </p:nvSpPr>
        <p:spPr>
          <a:xfrm>
            <a:off x="2102627" y="3642331"/>
            <a:ext cx="4938746"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3200" dirty="0">
                <a:solidFill>
                  <a:srgbClr val="FF0000"/>
                </a:solidFill>
              </a:rPr>
              <a:t>Fun corner and </a:t>
            </a:r>
            <a:r>
              <a:rPr lang="en-US" sz="3200" dirty="0" smtClean="0">
                <a:solidFill>
                  <a:srgbClr val="FF0000"/>
                </a:solidFill>
              </a:rPr>
              <a:t>wrap-up </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782525" y="1664835"/>
            <a:ext cx="5722748" cy="1439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solidFill>
                  <a:srgbClr val="FF0000"/>
                </a:solidFill>
              </a:rPr>
              <a:t>W</a:t>
            </a:r>
            <a:r>
              <a:rPr lang="en" sz="7200" dirty="0" smtClean="0">
                <a:solidFill>
                  <a:srgbClr val="FF0000"/>
                </a:solidFill>
              </a:rPr>
              <a:t>arm-up</a:t>
            </a:r>
            <a:endParaRPr sz="7200" dirty="0">
              <a:solidFill>
                <a:srgbClr val="FF0000"/>
              </a:solidFill>
            </a:endParaRPr>
          </a:p>
        </p:txBody>
      </p:sp>
      <p:sp>
        <p:nvSpPr>
          <p:cNvPr id="751" name="Google Shape;751;p42"/>
          <p:cNvSpPr txBox="1">
            <a:spLocks noGrp="1"/>
          </p:cNvSpPr>
          <p:nvPr>
            <p:ph type="title" idx="2"/>
          </p:nvPr>
        </p:nvSpPr>
        <p:spPr>
          <a:xfrm>
            <a:off x="2890900" y="588617"/>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1</a:t>
            </a:r>
            <a:endParaRPr dirty="0"/>
          </a:p>
        </p:txBody>
      </p:sp>
      <p:sp>
        <p:nvSpPr>
          <p:cNvPr id="752" name="Google Shape;752;p42"/>
          <p:cNvSpPr txBox="1">
            <a:spLocks noGrp="1"/>
          </p:cNvSpPr>
          <p:nvPr>
            <p:ph type="subTitle" idx="1"/>
          </p:nvPr>
        </p:nvSpPr>
        <p:spPr>
          <a:xfrm>
            <a:off x="3490399" y="3104388"/>
            <a:ext cx="2307000" cy="684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US" sz="5400" dirty="0">
                <a:solidFill>
                  <a:srgbClr val="000000"/>
                </a:solidFill>
              </a:rPr>
              <a:t>G</a:t>
            </a:r>
            <a:r>
              <a:rPr lang="en" sz="5400" dirty="0">
                <a:solidFill>
                  <a:srgbClr val="000000"/>
                </a:solidFill>
              </a:rPr>
              <a:t>ame </a:t>
            </a:r>
            <a:endParaRPr sz="5400" dirty="0">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ADMIN\Desktop\Bach tuyet\54774f4bc8287c7337fadd5fbb419da6.jpg">
            <a:extLst>
              <a:ext uri="{FF2B5EF4-FFF2-40B4-BE49-F238E27FC236}">
                <a16:creationId xmlns:a16="http://schemas.microsoft.com/office/drawing/2014/main" id="{0D84046E-3EBE-40F3-A257-21664744C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531" y="0"/>
            <a:ext cx="6858000" cy="512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C:\Users\ADMIN\Desktop\Bach tuyet\Snow_white_transparent.png">
            <a:extLst>
              <a:ext uri="{FF2B5EF4-FFF2-40B4-BE49-F238E27FC236}">
                <a16:creationId xmlns:a16="http://schemas.microsoft.com/office/drawing/2014/main" id="{60716C06-F93A-4572-A11D-05C8A984A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51" y="2174082"/>
            <a:ext cx="698897" cy="150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C:\Users\ADMIN\Desktop\Bach tuyet\43ebd44d263606f876d42fd2f199ea61 (4).jpg">
            <a:extLst>
              <a:ext uri="{FF2B5EF4-FFF2-40B4-BE49-F238E27FC236}">
                <a16:creationId xmlns:a16="http://schemas.microsoft.com/office/drawing/2014/main" id="{B2748A32-AA7C-4721-B511-6033EC7E3C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8519">
            <a:off x="7100888" y="3265885"/>
            <a:ext cx="1058466" cy="15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C:\Users\ADMIN\Desktop\Bach tuyet\43ebd44d263606f876d42fd2f199ea61 (7).jpg">
            <a:extLst>
              <a:ext uri="{FF2B5EF4-FFF2-40B4-BE49-F238E27FC236}">
                <a16:creationId xmlns:a16="http://schemas.microsoft.com/office/drawing/2014/main" id="{706B306E-CD5F-4630-9096-CF6D0D5F6A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741" y="3268266"/>
            <a:ext cx="1076325" cy="143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descr="C:\Users\ADMIN\Desktop\Bach tuyet\RjAwOTQ4MTUyNEI3QjJCRTc2RjA6ZDA1ZjJmYTY2MjBkNDYzY2ZlZDNiOTA1Y2YxYTk1NzA6Ojo6OjA=.png">
            <a:extLst>
              <a:ext uri="{FF2B5EF4-FFF2-40B4-BE49-F238E27FC236}">
                <a16:creationId xmlns:a16="http://schemas.microsoft.com/office/drawing/2014/main" id="{93D4A7C3-F214-4A10-A014-FAF7D4B851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593735">
            <a:off x="1147762" y="3337322"/>
            <a:ext cx="1195388" cy="135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9" descr="C:\Users\ADMIN\Desktop\Bach tuyet\43ebd44d263606f876d42fd2f199ea61 (2).jpg">
            <a:extLst>
              <a:ext uri="{FF2B5EF4-FFF2-40B4-BE49-F238E27FC236}">
                <a16:creationId xmlns:a16="http://schemas.microsoft.com/office/drawing/2014/main" id="{22DB223A-75D1-4FD1-BAD2-2121930075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72978">
            <a:off x="5494735" y="3431382"/>
            <a:ext cx="1031081"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0" descr="C:\Users\ADMIN\Desktop\Bach tuyet\43ebd44d263606f876d42fd2f199ea61 (3).jpg">
            <a:extLst>
              <a:ext uri="{FF2B5EF4-FFF2-40B4-BE49-F238E27FC236}">
                <a16:creationId xmlns:a16="http://schemas.microsoft.com/office/drawing/2014/main" id="{4001CDE7-E230-4878-9139-DA3BEFD1A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4575" y="3586163"/>
            <a:ext cx="1244204" cy="114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3" descr="C:\Users\ADMIN\Desktop\Bach tuyet\43ebd44d263606f876d42fd2f199ea61 (5).jpg">
            <a:extLst>
              <a:ext uri="{FF2B5EF4-FFF2-40B4-BE49-F238E27FC236}">
                <a16:creationId xmlns:a16="http://schemas.microsoft.com/office/drawing/2014/main" id="{B443BD81-906C-4BEB-BC1F-4071E4F3D8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8799">
            <a:off x="1934766" y="3218260"/>
            <a:ext cx="932259" cy="148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4" descr="C:\Users\ADMIN\Desktop\Bach tuyet\43ebd44d263606f876d42fd2f199ea61 (8).jpg">
            <a:extLst>
              <a:ext uri="{FF2B5EF4-FFF2-40B4-BE49-F238E27FC236}">
                <a16:creationId xmlns:a16="http://schemas.microsoft.com/office/drawing/2014/main" id="{99CBEB92-A914-4675-B305-CBCDB023F1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7950" y="3096816"/>
            <a:ext cx="1187054"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2" descr="C:\Users\ADMIN\Desktop\Bach tuyet\511929473-photo-clip-tree.png">
            <a:extLst>
              <a:ext uri="{FF2B5EF4-FFF2-40B4-BE49-F238E27FC236}">
                <a16:creationId xmlns:a16="http://schemas.microsoft.com/office/drawing/2014/main" id="{E8E7CDEE-9E50-44A5-81FD-F09EE7EFDD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0994" y="-825104"/>
            <a:ext cx="4895850" cy="579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C:\Users\ADMIN\Desktop\Bach tuyet\511929473-photo-clip-tree.png">
            <a:extLst>
              <a:ext uri="{FF2B5EF4-FFF2-40B4-BE49-F238E27FC236}">
                <a16:creationId xmlns:a16="http://schemas.microsoft.com/office/drawing/2014/main" id="{B145B3B5-A0F9-4828-A8AE-C6C1ACEE1A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978" y="-727473"/>
            <a:ext cx="3419476" cy="579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C:\Users\ADMIN\Desktop\Tai nguyen thiet ke tro choi\Bảng gỗ\wooden-blank-sign-clipart-1.jpg">
            <a:extLst>
              <a:ext uri="{FF2B5EF4-FFF2-40B4-BE49-F238E27FC236}">
                <a16:creationId xmlns:a16="http://schemas.microsoft.com/office/drawing/2014/main" id="{AD959DF4-CD0B-42E9-9A72-4DDE03E323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9794" y="-381000"/>
            <a:ext cx="5168504"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CC6DCF5D-4156-4020-A192-BE55884EE7C4}"/>
              </a:ext>
            </a:extLst>
          </p:cNvPr>
          <p:cNvSpPr txBox="1">
            <a:spLocks noChangeArrowheads="1"/>
          </p:cNvSpPr>
          <p:nvPr/>
        </p:nvSpPr>
        <p:spPr bwMode="auto">
          <a:xfrm>
            <a:off x="2630091" y="834391"/>
            <a:ext cx="422790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6600" b="1" i="0" u="none" strike="noStrike" kern="0" cap="none" spc="0" normalizeH="0" baseline="0" noProof="0" dirty="0">
                <a:ln>
                  <a:noFill/>
                </a:ln>
                <a:solidFill>
                  <a:srgbClr val="FFFFFF"/>
                </a:solidFill>
                <a:effectLst/>
                <a:uLnTx/>
                <a:uFillTx/>
                <a:latin typeface="Comic Sans MS" panose="030F0702030302020204" pitchFamily="66" charset="0"/>
                <a:cs typeface="Arial" panose="020B0604020202020204" pitchFamily="34" charset="0"/>
                <a:sym typeface="Arial"/>
              </a:rPr>
              <a:t>Numbers</a:t>
            </a:r>
            <a:r>
              <a:rPr kumimoji="0" lang="en-US" altLang="en-US" sz="5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15" name="Picture 11" descr="C:\Users\ADMIN\Desktop\Tai nguyen thiet ke tro choi\Angry birds epic birds\1505573783630 (2).png">
            <a:hlinkClick r:id="" action="ppaction://noaction"/>
            <a:extLst>
              <a:ext uri="{FF2B5EF4-FFF2-40B4-BE49-F238E27FC236}">
                <a16:creationId xmlns:a16="http://schemas.microsoft.com/office/drawing/2014/main" id="{1EA13D8A-F385-409C-A5E6-8E1F274601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93394" y="3962400"/>
            <a:ext cx="802481" cy="4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ADMIN\Desktop\Bach tuyet\ a.jpg">
            <a:extLst>
              <a:ext uri="{FF2B5EF4-FFF2-40B4-BE49-F238E27FC236}">
                <a16:creationId xmlns:a16="http://schemas.microsoft.com/office/drawing/2014/main" id="{EE846284-0326-4C02-912D-DB85C383D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2148"/>
            <a:ext cx="6858000" cy="511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Bach tuyet\Bambi.png">
            <a:extLst>
              <a:ext uri="{FF2B5EF4-FFF2-40B4-BE49-F238E27FC236}">
                <a16:creationId xmlns:a16="http://schemas.microsoft.com/office/drawing/2014/main" id="{60AA5914-9392-4962-9333-7ECC0E54E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5339" flipH="1">
            <a:off x="5518547" y="2892028"/>
            <a:ext cx="7429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C:\Users\ADMIN\Desktop\Bach tuyet\esquilo001.gif">
            <a:extLst>
              <a:ext uri="{FF2B5EF4-FFF2-40B4-BE49-F238E27FC236}">
                <a16:creationId xmlns:a16="http://schemas.microsoft.com/office/drawing/2014/main" id="{B90A1854-5D74-4F02-83FF-1CB7814CA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71667" flipH="1">
            <a:off x="4004072" y="3376613"/>
            <a:ext cx="742950"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ADMIN\Desktop\Bach tuyet\767e08fbae2de8679fbba6d8cecba19e.png">
            <a:extLst>
              <a:ext uri="{FF2B5EF4-FFF2-40B4-BE49-F238E27FC236}">
                <a16:creationId xmlns:a16="http://schemas.microsoft.com/office/drawing/2014/main" id="{73871A95-CA43-48C5-AFDA-D3E6E6CE6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52524" flipH="1">
            <a:off x="2532460" y="3452813"/>
            <a:ext cx="614363" cy="85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C:\Users\ADMIN\Desktop\Bach tuyet\Doc23.png">
            <a:extLst>
              <a:ext uri="{FF2B5EF4-FFF2-40B4-BE49-F238E27FC236}">
                <a16:creationId xmlns:a16="http://schemas.microsoft.com/office/drawing/2014/main" id="{75647BB8-810E-4A81-972D-C67719E022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772646">
            <a:off x="6779419" y="2908698"/>
            <a:ext cx="867966" cy="128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3" descr="C:\Users\ADMIN\Desktop\Bach tuyet\arbre-majestueux-42629281.jpg">
            <a:extLst>
              <a:ext uri="{FF2B5EF4-FFF2-40B4-BE49-F238E27FC236}">
                <a16:creationId xmlns:a16="http://schemas.microsoft.com/office/drawing/2014/main" id="{E76511C4-414D-4C8C-A41D-9F0D809FED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5166" y="489348"/>
            <a:ext cx="3943350" cy="442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3" descr="C:\Users\ADMIN\Desktop\Bach tuyet\arbre-majestueux-42629281.jpg">
            <a:extLst>
              <a:ext uri="{FF2B5EF4-FFF2-40B4-BE49-F238E27FC236}">
                <a16:creationId xmlns:a16="http://schemas.microsoft.com/office/drawing/2014/main" id="{331E7896-594F-4BC6-9EAA-9CC1D42019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260748"/>
            <a:ext cx="3943350" cy="442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4" descr="C:\Users\ADMIN\Desktop\Bach tuyet\511929473-photo-clip-tree.png">
            <a:extLst>
              <a:ext uri="{FF2B5EF4-FFF2-40B4-BE49-F238E27FC236}">
                <a16:creationId xmlns:a16="http://schemas.microsoft.com/office/drawing/2014/main" id="{AB285F47-9242-47E3-BDF2-037FD92C36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6322" y="120253"/>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4" descr="C:\Users\ADMIN\Desktop\Bach tuyet\511929473-photo-clip-tree.png">
            <a:extLst>
              <a:ext uri="{FF2B5EF4-FFF2-40B4-BE49-F238E27FC236}">
                <a16:creationId xmlns:a16="http://schemas.microsoft.com/office/drawing/2014/main" id="{229882F9-16EC-48DC-B486-BBD13C26D4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2131" y="341710"/>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9" descr="C:\Users\ADMIN\Desktop\Bach tuyet\Snow_white_transparent.png">
            <a:extLst>
              <a:ext uri="{FF2B5EF4-FFF2-40B4-BE49-F238E27FC236}">
                <a16:creationId xmlns:a16="http://schemas.microsoft.com/office/drawing/2014/main" id="{2AFA19BC-CBA1-46B1-9DCF-EE611D562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5375" y="2572941"/>
            <a:ext cx="1026319" cy="221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C:\Users\ADMIN\Desktop\Tai nguyen thiet ke tro choi\Bảng gỗ\wooden-blank-sign-clipart-1.jpg">
            <a:extLst>
              <a:ext uri="{FF2B5EF4-FFF2-40B4-BE49-F238E27FC236}">
                <a16:creationId xmlns:a16="http://schemas.microsoft.com/office/drawing/2014/main" id="{7CF97313-AC66-47BB-A2F5-22ACCB05F5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7450" y="-457200"/>
            <a:ext cx="4456510" cy="229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A7008E72-A4D8-4EA2-A0C2-621FD498C20C}"/>
              </a:ext>
            </a:extLst>
          </p:cNvPr>
          <p:cNvSpPr/>
          <p:nvPr/>
        </p:nvSpPr>
        <p:spPr>
          <a:xfrm>
            <a:off x="1407915" y="183946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rgbClr val="0000FF"/>
                </a:solidFill>
                <a:effectLst/>
                <a:uLnTx/>
                <a:uFillTx/>
                <a:latin typeface="Comic Sans MS" panose="030F0702030302020204" pitchFamily="66" charset="0"/>
                <a:ea typeface="+mn-ea"/>
                <a:cs typeface="+mn-cs"/>
                <a:sym typeface="Arial"/>
              </a:rPr>
              <a:t>A. 17</a:t>
            </a:r>
          </a:p>
        </p:txBody>
      </p:sp>
      <p:sp>
        <p:nvSpPr>
          <p:cNvPr id="25" name="Rounded Rectangle 24">
            <a:extLst>
              <a:ext uri="{FF2B5EF4-FFF2-40B4-BE49-F238E27FC236}">
                <a16:creationId xmlns:a16="http://schemas.microsoft.com/office/drawing/2014/main" id="{32179AAC-70F2-4F2D-BC73-CC4C7E926919}"/>
              </a:ext>
            </a:extLst>
          </p:cNvPr>
          <p:cNvSpPr/>
          <p:nvPr/>
        </p:nvSpPr>
        <p:spPr>
          <a:xfrm>
            <a:off x="3086100" y="187047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1" b="0" i="0" u="none" strike="noStrike" kern="0" cap="none" spc="0" normalizeH="0" baseline="0" noProof="0" dirty="0">
                <a:ln>
                  <a:noFill/>
                </a:ln>
                <a:solidFill>
                  <a:srgbClr val="0000FF"/>
                </a:solidFill>
                <a:effectLst/>
                <a:uLnTx/>
                <a:uFillTx/>
                <a:latin typeface="Comic Sans MS" panose="030F0702030302020204" pitchFamily="66" charset="0"/>
                <a:ea typeface="+mn-ea"/>
                <a:cs typeface="+mn-cs"/>
                <a:sym typeface="Arial"/>
              </a:rPr>
              <a:t>B. 10</a:t>
            </a:r>
          </a:p>
        </p:txBody>
      </p:sp>
      <p:sp>
        <p:nvSpPr>
          <p:cNvPr id="26" name="Rounded Rectangle 25">
            <a:extLst>
              <a:ext uri="{FF2B5EF4-FFF2-40B4-BE49-F238E27FC236}">
                <a16:creationId xmlns:a16="http://schemas.microsoft.com/office/drawing/2014/main" id="{EB876234-54A8-4027-87B1-3C793BA2094E}"/>
              </a:ext>
            </a:extLst>
          </p:cNvPr>
          <p:cNvSpPr/>
          <p:nvPr/>
        </p:nvSpPr>
        <p:spPr>
          <a:xfrm>
            <a:off x="4757339" y="1870473"/>
            <a:ext cx="1464867"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1" b="0" i="0" u="none" strike="noStrike" kern="0" cap="none" spc="0" normalizeH="0" baseline="0" noProof="0" dirty="0">
                <a:ln>
                  <a:noFill/>
                </a:ln>
                <a:solidFill>
                  <a:srgbClr val="0000FF"/>
                </a:solidFill>
                <a:effectLst/>
                <a:uLnTx/>
                <a:uFillTx/>
                <a:latin typeface="Comic Sans MS" panose="030F0702030302020204" pitchFamily="66" charset="0"/>
                <a:ea typeface="+mn-ea"/>
                <a:cs typeface="+mn-cs"/>
                <a:sym typeface="Arial"/>
              </a:rPr>
              <a:t>C. 9</a:t>
            </a:r>
          </a:p>
        </p:txBody>
      </p:sp>
      <p:sp>
        <p:nvSpPr>
          <p:cNvPr id="27" name="Rounded Rectangle 26">
            <a:extLst>
              <a:ext uri="{FF2B5EF4-FFF2-40B4-BE49-F238E27FC236}">
                <a16:creationId xmlns:a16="http://schemas.microsoft.com/office/drawing/2014/main" id="{1B1C34AF-45C9-4036-AE67-DA61025608DD}"/>
              </a:ext>
            </a:extLst>
          </p:cNvPr>
          <p:cNvSpPr/>
          <p:nvPr/>
        </p:nvSpPr>
        <p:spPr>
          <a:xfrm>
            <a:off x="6400800" y="185142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rgbClr val="0000FF"/>
                </a:solidFill>
                <a:effectLst/>
                <a:uLnTx/>
                <a:uFillTx/>
                <a:latin typeface="Comic Sans MS" panose="030F0702030302020204" pitchFamily="66" charset="0"/>
                <a:ea typeface="+mn-ea"/>
                <a:cs typeface="+mn-cs"/>
                <a:sym typeface="Arial"/>
              </a:rPr>
              <a:t>D. 7</a:t>
            </a:r>
          </a:p>
        </p:txBody>
      </p:sp>
      <p:sp>
        <p:nvSpPr>
          <p:cNvPr id="5" name="TextBox 4">
            <a:extLst>
              <a:ext uri="{FF2B5EF4-FFF2-40B4-BE49-F238E27FC236}">
                <a16:creationId xmlns:a16="http://schemas.microsoft.com/office/drawing/2014/main" id="{7D7C8125-B825-4420-95EA-3D49C22490D8}"/>
              </a:ext>
            </a:extLst>
          </p:cNvPr>
          <p:cNvSpPr txBox="1">
            <a:spLocks noChangeArrowheads="1"/>
          </p:cNvSpPr>
          <p:nvPr/>
        </p:nvSpPr>
        <p:spPr bwMode="auto">
          <a:xfrm>
            <a:off x="2981158" y="891945"/>
            <a:ext cx="32206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000000"/>
              </a:buClr>
              <a:buSzTx/>
              <a:buFontTx/>
              <a:buNone/>
              <a:tabLst/>
              <a:defRPr/>
            </a:pPr>
            <a:r>
              <a:rPr kumimoji="0" lang="en-US" altLang="en-US" sz="4400" b="1" i="0" u="none" strike="noStrike" kern="0" cap="none" spc="0" normalizeH="0" baseline="0" noProof="0" dirty="0">
                <a:ln>
                  <a:noFill/>
                </a:ln>
                <a:solidFill>
                  <a:srgbClr val="FFFFFF"/>
                </a:solidFill>
                <a:effectLst/>
                <a:uLnTx/>
                <a:uFillTx/>
                <a:latin typeface="Comic Sans MS" panose="030F0702030302020204" pitchFamily="66" charset="0"/>
                <a:cs typeface="Times New Roman" panose="02020603050405020304" pitchFamily="18" charset="0"/>
                <a:sym typeface="Arial"/>
              </a:rPr>
              <a:t>seven</a:t>
            </a:r>
          </a:p>
        </p:txBody>
      </p:sp>
      <p:sp>
        <p:nvSpPr>
          <p:cNvPr id="6" name="Explosion 1 5">
            <a:extLst>
              <a:ext uri="{FF2B5EF4-FFF2-40B4-BE49-F238E27FC236}">
                <a16:creationId xmlns:a16="http://schemas.microsoft.com/office/drawing/2014/main" id="{1B32643C-2CC0-4306-A17D-F95921BBFCA8}"/>
              </a:ext>
            </a:extLst>
          </p:cNvPr>
          <p:cNvSpPr/>
          <p:nvPr/>
        </p:nvSpPr>
        <p:spPr>
          <a:xfrm>
            <a:off x="4000501" y="3093244"/>
            <a:ext cx="2259806" cy="153590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rPr>
              <a:t>That’s </a:t>
            </a:r>
            <a:r>
              <a:rPr kumimoji="0" lang="en-US" sz="1800" b="1" i="0" u="none" strike="noStrike" kern="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correct</a:t>
            </a:r>
            <a:r>
              <a:rPr kumimoji="0" lang="vi-VN" sz="1800" b="1" i="0" u="none" strike="noStrike" kern="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a:t>
            </a:r>
            <a:endParaRPr kumimoji="0" lang="en-US" sz="1800" b="1" i="0" u="none" strike="noStrike" kern="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endParaRPr>
          </a:p>
        </p:txBody>
      </p:sp>
      <p:pic>
        <p:nvPicPr>
          <p:cNvPr id="46099" name="Picture 11" descr="C:\Users\ADMIN\Desktop\Tai nguyen thiet ke tro choi\Bảng gỗ\Picture1 (2).png">
            <a:hlinkClick r:id="" action="ppaction://hlinkshowjump?jump=nextslide"/>
            <a:extLst>
              <a:ext uri="{FF2B5EF4-FFF2-40B4-BE49-F238E27FC236}">
                <a16:creationId xmlns:a16="http://schemas.microsoft.com/office/drawing/2014/main" id="{3A9F4E6F-D8ED-4F09-A73D-F87B763565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21103" y="685800"/>
            <a:ext cx="909638" cy="38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bldLvl="0" animBg="1"/>
      <p:bldP spid="25" grpId="0" bldLvl="0" animBg="1"/>
      <p:bldP spid="26" grpId="0" bldLvl="0" animBg="1"/>
      <p:bldP spid="27" grpId="0" bldLvl="0" animBg="1"/>
      <p:bldP spid="27" grpId="1" bldLvl="0" animBg="1"/>
      <p:bldP spid="5" grpId="0"/>
      <p:bldP spid="6" grpId="0" bldLvl="0" animBg="1"/>
      <p:bldP spid="6" grpId="1" bldLvl="0" animBg="1"/>
      <p:bldP spid="6" grpId="2"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ADMIN\Desktop\Bach tuyet\54774f4bc8287c7337fadd5fbb419da6.jpg">
            <a:extLst>
              <a:ext uri="{FF2B5EF4-FFF2-40B4-BE49-F238E27FC236}">
                <a16:creationId xmlns:a16="http://schemas.microsoft.com/office/drawing/2014/main" id="{67D09641-1078-4661-A861-A4ECD2D58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Bach tuyet\Bambi.png">
            <a:extLst>
              <a:ext uri="{FF2B5EF4-FFF2-40B4-BE49-F238E27FC236}">
                <a16:creationId xmlns:a16="http://schemas.microsoft.com/office/drawing/2014/main" id="{7788416D-DF05-4ABA-B960-469752419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5339" flipH="1">
            <a:off x="3300413" y="2928937"/>
            <a:ext cx="7429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C:\Users\ADMIN\Desktop\Bach tuyet\esquilo001.gif">
            <a:extLst>
              <a:ext uri="{FF2B5EF4-FFF2-40B4-BE49-F238E27FC236}">
                <a16:creationId xmlns:a16="http://schemas.microsoft.com/office/drawing/2014/main" id="{1BD34C77-D3D3-49FC-89E5-CE61D7ED6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71667" flipH="1">
            <a:off x="6975872" y="3126582"/>
            <a:ext cx="742950"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C:\Users\ADMIN\Desktop\Bach tuyet\767e08fbae2de8679fbba6d8cecba19e.png">
            <a:extLst>
              <a:ext uri="{FF2B5EF4-FFF2-40B4-BE49-F238E27FC236}">
                <a16:creationId xmlns:a16="http://schemas.microsoft.com/office/drawing/2014/main" id="{03F571EF-3A23-4032-9B59-AA139D827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52524" flipH="1">
            <a:off x="5926931" y="3109913"/>
            <a:ext cx="6143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ADMIN\Desktop\Bach tuyet\43ebd44d263606f876d42fd2f199ea61 (7).jpg">
            <a:extLst>
              <a:ext uri="{FF2B5EF4-FFF2-40B4-BE49-F238E27FC236}">
                <a16:creationId xmlns:a16="http://schemas.microsoft.com/office/drawing/2014/main" id="{768BEC56-CE3A-462B-B320-26901CBDC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83591" flipH="1">
            <a:off x="4446985" y="2790825"/>
            <a:ext cx="1006078" cy="135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3" descr="C:\Users\ADMIN\Desktop\Bach tuyet\arbre-majestueux-42629281.jpg">
            <a:extLst>
              <a:ext uri="{FF2B5EF4-FFF2-40B4-BE49-F238E27FC236}">
                <a16:creationId xmlns:a16="http://schemas.microsoft.com/office/drawing/2014/main" id="{D2DBA1BE-3E2F-4FD6-8F6B-9AFF148A63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73844"/>
            <a:ext cx="3943350" cy="44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4" descr="C:\Users\ADMIN\Desktop\Bach tuyet\511929473-photo-clip-tree.png">
            <a:extLst>
              <a:ext uri="{FF2B5EF4-FFF2-40B4-BE49-F238E27FC236}">
                <a16:creationId xmlns:a16="http://schemas.microsoft.com/office/drawing/2014/main" id="{3C0D1FE5-C3FB-4EA0-A528-FB5BFE7EA1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4994" y="-45244"/>
            <a:ext cx="4057650" cy="467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4" descr="C:\Users\ADMIN\Desktop\Bach tuyet\511929473-photo-clip-tree.png">
            <a:extLst>
              <a:ext uri="{FF2B5EF4-FFF2-40B4-BE49-F238E27FC236}">
                <a16:creationId xmlns:a16="http://schemas.microsoft.com/office/drawing/2014/main" id="{DEFD2C0E-029A-4A2E-8128-B12C94EADC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291703"/>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3" descr="C:\Users\ADMIN\Desktop\Bach tuyet\arbre-majestueux-42629281.jpg">
            <a:extLst>
              <a:ext uri="{FF2B5EF4-FFF2-40B4-BE49-F238E27FC236}">
                <a16:creationId xmlns:a16="http://schemas.microsoft.com/office/drawing/2014/main" id="{C7AE388E-C21D-4695-867A-67C65F44D2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273844"/>
            <a:ext cx="3943350" cy="44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 descr="C:\Users\ADMIN\Desktop\Tai nguyen thiet ke tro choi\Bảng gỗ\wooden-blank-sign-clipart-1.jpg">
            <a:extLst>
              <a:ext uri="{FF2B5EF4-FFF2-40B4-BE49-F238E27FC236}">
                <a16:creationId xmlns:a16="http://schemas.microsoft.com/office/drawing/2014/main" id="{1E85ECB4-2F79-49C8-A177-4087C4BEE0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0300" y="-457200"/>
            <a:ext cx="4456510" cy="229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a:extLst>
              <a:ext uri="{FF2B5EF4-FFF2-40B4-BE49-F238E27FC236}">
                <a16:creationId xmlns:a16="http://schemas.microsoft.com/office/drawing/2014/main" id="{9A6B3194-AB62-44F9-9205-008726E90793}"/>
              </a:ext>
            </a:extLst>
          </p:cNvPr>
          <p:cNvSpPr txBox="1">
            <a:spLocks noChangeArrowheads="1"/>
          </p:cNvSpPr>
          <p:nvPr/>
        </p:nvSpPr>
        <p:spPr bwMode="auto">
          <a:xfrm>
            <a:off x="2959555" y="917988"/>
            <a:ext cx="33147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en-US" sz="4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Times New Roman" panose="02020603050405020304" pitchFamily="18" charset="0"/>
                <a:sym typeface="Arial"/>
              </a:rPr>
              <a:t>ten</a:t>
            </a:r>
          </a:p>
        </p:txBody>
      </p:sp>
      <p:pic>
        <p:nvPicPr>
          <p:cNvPr id="47117" name="Picture 11" descr="C:\Users\ADMIN\Desktop\Tai nguyen thiet ke tro choi\Bảng gỗ\Picture1 (2).png">
            <a:hlinkClick r:id="" action="ppaction://hlinkshowjump?jump=nextslide"/>
            <a:extLst>
              <a:ext uri="{FF2B5EF4-FFF2-40B4-BE49-F238E27FC236}">
                <a16:creationId xmlns:a16="http://schemas.microsoft.com/office/drawing/2014/main" id="{A6F60352-7503-41FF-A241-FDF80B7CC5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9912" y="952500"/>
            <a:ext cx="909638" cy="38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Explosion 1 47">
            <a:extLst>
              <a:ext uri="{FF2B5EF4-FFF2-40B4-BE49-F238E27FC236}">
                <a16:creationId xmlns:a16="http://schemas.microsoft.com/office/drawing/2014/main" id="{9D976881-79A7-4D3A-9996-699AA736106E}"/>
              </a:ext>
            </a:extLst>
          </p:cNvPr>
          <p:cNvSpPr/>
          <p:nvPr/>
        </p:nvSpPr>
        <p:spPr>
          <a:xfrm>
            <a:off x="4096942" y="3139679"/>
            <a:ext cx="2258615" cy="153590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rPr>
              <a:t>That’s </a:t>
            </a:r>
            <a:r>
              <a:rPr kumimoji="0" lang="en-US" sz="1800" b="1" i="0" u="none" strike="noStrike" kern="120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correct</a:t>
            </a:r>
            <a:r>
              <a:rPr kumimoji="0" lang="vi-VN" sz="1800" b="1" i="0" u="none" strike="noStrike" kern="120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a:t>
            </a:r>
            <a:endParaRPr kumimoji="0" lang="en-US" sz="18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endParaRPr>
          </a:p>
        </p:txBody>
      </p:sp>
      <p:sp>
        <p:nvSpPr>
          <p:cNvPr id="49" name="Rounded Rectangle 48">
            <a:extLst>
              <a:ext uri="{FF2B5EF4-FFF2-40B4-BE49-F238E27FC236}">
                <a16:creationId xmlns:a16="http://schemas.microsoft.com/office/drawing/2014/main" id="{C3B98209-34FB-4D72-936D-48CBA953C420}"/>
              </a:ext>
            </a:extLst>
          </p:cNvPr>
          <p:cNvSpPr/>
          <p:nvPr/>
        </p:nvSpPr>
        <p:spPr>
          <a:xfrm>
            <a:off x="1514475" y="1807369"/>
            <a:ext cx="1371600" cy="5869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27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A. 8</a:t>
            </a:r>
          </a:p>
        </p:txBody>
      </p:sp>
      <p:sp>
        <p:nvSpPr>
          <p:cNvPr id="50" name="Rounded Rectangle 49">
            <a:extLst>
              <a:ext uri="{FF2B5EF4-FFF2-40B4-BE49-F238E27FC236}">
                <a16:creationId xmlns:a16="http://schemas.microsoft.com/office/drawing/2014/main" id="{D459D785-F6AB-44D6-9159-B2E751DB63D0}"/>
              </a:ext>
            </a:extLst>
          </p:cNvPr>
          <p:cNvSpPr/>
          <p:nvPr/>
        </p:nvSpPr>
        <p:spPr>
          <a:xfrm>
            <a:off x="3228975" y="1826419"/>
            <a:ext cx="1371600" cy="5869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B. 10</a:t>
            </a:r>
          </a:p>
        </p:txBody>
      </p:sp>
      <p:sp>
        <p:nvSpPr>
          <p:cNvPr id="51" name="Rounded Rectangle 50">
            <a:extLst>
              <a:ext uri="{FF2B5EF4-FFF2-40B4-BE49-F238E27FC236}">
                <a16:creationId xmlns:a16="http://schemas.microsoft.com/office/drawing/2014/main" id="{50F582C1-16E0-4013-A22F-57DBD45886C8}"/>
              </a:ext>
            </a:extLst>
          </p:cNvPr>
          <p:cNvSpPr/>
          <p:nvPr/>
        </p:nvSpPr>
        <p:spPr>
          <a:xfrm>
            <a:off x="4993481" y="1826419"/>
            <a:ext cx="1371600" cy="5869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C. 5</a:t>
            </a:r>
          </a:p>
        </p:txBody>
      </p:sp>
      <p:sp>
        <p:nvSpPr>
          <p:cNvPr id="52" name="Rounded Rectangle 51">
            <a:extLst>
              <a:ext uri="{FF2B5EF4-FFF2-40B4-BE49-F238E27FC236}">
                <a16:creationId xmlns:a16="http://schemas.microsoft.com/office/drawing/2014/main" id="{BBC3F4B4-4FE7-4111-AF21-6FE09146D474}"/>
              </a:ext>
            </a:extLst>
          </p:cNvPr>
          <p:cNvSpPr/>
          <p:nvPr/>
        </p:nvSpPr>
        <p:spPr>
          <a:xfrm>
            <a:off x="6543675" y="1807369"/>
            <a:ext cx="1371600" cy="5869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D. 1</a:t>
            </a:r>
          </a:p>
        </p:txBody>
      </p:sp>
      <p:pic>
        <p:nvPicPr>
          <p:cNvPr id="47123" name="Picture 4" descr="C:\Users\ADMIN\Desktop\Bach tuyet\Blanca_Nieves.8.png">
            <a:extLst>
              <a:ext uri="{FF2B5EF4-FFF2-40B4-BE49-F238E27FC236}">
                <a16:creationId xmlns:a16="http://schemas.microsoft.com/office/drawing/2014/main" id="{F8E69178-C220-4B6B-B99D-7C81CD4B90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5603" y="2586037"/>
            <a:ext cx="1287066"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11" descr="C:\Users\ADMIN\Desktop\Tai nguyen thiet ke tro choi\Bảng gỗ\Picture1 (2).png">
            <a:hlinkClick r:id="" action="ppaction://hlinkshowjump?jump=previousslide"/>
            <a:extLst>
              <a:ext uri="{FF2B5EF4-FFF2-40B4-BE49-F238E27FC236}">
                <a16:creationId xmlns:a16="http://schemas.microsoft.com/office/drawing/2014/main" id="{B30754AF-FA81-4DF1-BBC6-B5316F8C75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57301" y="927498"/>
            <a:ext cx="926306" cy="3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bldLvl="0" animBg="1"/>
      <p:bldP spid="48" grpId="1" bldLvl="0" animBg="1"/>
      <p:bldP spid="48" grpId="2" bldLvl="0" animBg="1"/>
      <p:bldP spid="49" grpId="0" bldLvl="0" animBg="1"/>
      <p:bldP spid="50" grpId="0" bldLvl="0" animBg="1"/>
      <p:bldP spid="51" grpId="0" bldLvl="0" animBg="1"/>
      <p:bldP spid="5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ADMIN\Desktop\Bach tuyet\b.jpg">
            <a:extLst>
              <a:ext uri="{FF2B5EF4-FFF2-40B4-BE49-F238E27FC236}">
                <a16:creationId xmlns:a16="http://schemas.microsoft.com/office/drawing/2014/main" id="{5CB24770-EA27-4D8F-B220-C7342496F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287"/>
            <a:ext cx="68580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C:\Users\ADMIN\Desktop\Bach tuyet\Bambi.png">
            <a:extLst>
              <a:ext uri="{FF2B5EF4-FFF2-40B4-BE49-F238E27FC236}">
                <a16:creationId xmlns:a16="http://schemas.microsoft.com/office/drawing/2014/main" id="{51B1A827-AE8F-4767-8333-1D40FD7CA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5339" flipH="1">
            <a:off x="6615113" y="2878931"/>
            <a:ext cx="7429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C:\Users\ADMIN\Desktop\Bach tuyet\esquilo001.gif">
            <a:extLst>
              <a:ext uri="{FF2B5EF4-FFF2-40B4-BE49-F238E27FC236}">
                <a16:creationId xmlns:a16="http://schemas.microsoft.com/office/drawing/2014/main" id="{7A746BB6-DFF4-4D7C-83CD-14CBF292D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71667" flipH="1">
            <a:off x="5272088" y="3288507"/>
            <a:ext cx="742950"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descr="C:\Users\ADMIN\Desktop\Bach tuyet\767e08fbae2de8679fbba6d8cecba19e.png">
            <a:extLst>
              <a:ext uri="{FF2B5EF4-FFF2-40B4-BE49-F238E27FC236}">
                <a16:creationId xmlns:a16="http://schemas.microsoft.com/office/drawing/2014/main" id="{470B2A9F-2F16-4132-AAC2-53FCBF706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52524" flipH="1">
            <a:off x="3825478" y="3274219"/>
            <a:ext cx="6143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ADMIN\Desktop\Bach tuyet\43ebd44d263606f876d42fd2f199ea61 (2).jpg">
            <a:extLst>
              <a:ext uri="{FF2B5EF4-FFF2-40B4-BE49-F238E27FC236}">
                <a16:creationId xmlns:a16="http://schemas.microsoft.com/office/drawing/2014/main" id="{BBC14076-47F8-4D24-9494-1FA48CBAF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11047">
            <a:off x="2390775" y="2811066"/>
            <a:ext cx="1168004" cy="15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3" descr="C:\Users\ADMIN\Desktop\Bach tuyet\arbre-majestueux-42629281.jpg">
            <a:extLst>
              <a:ext uri="{FF2B5EF4-FFF2-40B4-BE49-F238E27FC236}">
                <a16:creationId xmlns:a16="http://schemas.microsoft.com/office/drawing/2014/main" id="{0D3057AA-207B-41F3-8B5A-5A577A1629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5888" y="445294"/>
            <a:ext cx="3943350" cy="44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4" descr="C:\Users\ADMIN\Desktop\Bach tuyet\511929473-photo-clip-tree.png">
            <a:extLst>
              <a:ext uri="{FF2B5EF4-FFF2-40B4-BE49-F238E27FC236}">
                <a16:creationId xmlns:a16="http://schemas.microsoft.com/office/drawing/2014/main" id="{F4CC11E7-C57C-4D21-9F3C-F96F6C0D67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9238" y="191691"/>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4" descr="C:\Users\ADMIN\Desktop\Bach tuyet\511929473-photo-clip-tree.png">
            <a:extLst>
              <a:ext uri="{FF2B5EF4-FFF2-40B4-BE49-F238E27FC236}">
                <a16:creationId xmlns:a16="http://schemas.microsoft.com/office/drawing/2014/main" id="{6F4AE05C-7702-4168-BA5E-2DB3F47AB1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3175" y="273844"/>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3" descr="C:\Users\ADMIN\Desktop\Bach tuyet\arbre-majestueux-42629281.jpg">
            <a:extLst>
              <a:ext uri="{FF2B5EF4-FFF2-40B4-BE49-F238E27FC236}">
                <a16:creationId xmlns:a16="http://schemas.microsoft.com/office/drawing/2014/main" id="{F4481E9B-EDA5-41D1-A99A-A05A76EF3F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3350" y="386954"/>
            <a:ext cx="3943350" cy="442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 descr="C:\Users\ADMIN\Desktop\Tai nguyen thiet ke tro choi\Bảng gỗ\wooden-blank-sign-clipart-1.jpg">
            <a:extLst>
              <a:ext uri="{FF2B5EF4-FFF2-40B4-BE49-F238E27FC236}">
                <a16:creationId xmlns:a16="http://schemas.microsoft.com/office/drawing/2014/main" id="{D1BF6A00-967A-4C03-B52A-97C824CB18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6229" y="-334566"/>
            <a:ext cx="4455319" cy="229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51A643E1-BA57-47F8-8117-4B875120672D}"/>
              </a:ext>
            </a:extLst>
          </p:cNvPr>
          <p:cNvSpPr txBox="1">
            <a:spLocks noChangeArrowheads="1"/>
          </p:cNvSpPr>
          <p:nvPr/>
        </p:nvSpPr>
        <p:spPr bwMode="auto">
          <a:xfrm>
            <a:off x="2557293" y="1077516"/>
            <a:ext cx="36790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4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Times New Roman" panose="02020603050405020304" pitchFamily="18" charset="0"/>
                <a:sym typeface="Arial"/>
              </a:rPr>
              <a:t>eight</a:t>
            </a:r>
          </a:p>
        </p:txBody>
      </p:sp>
      <p:pic>
        <p:nvPicPr>
          <p:cNvPr id="48141" name="Picture 11" descr="C:\Users\ADMIN\Desktop\Tai nguyen thiet ke tro choi\Bảng gỗ\Picture1 (2).png">
            <a:hlinkClick r:id="" action="ppaction://hlinkshowjump?jump=nextslide"/>
            <a:extLst>
              <a:ext uri="{FF2B5EF4-FFF2-40B4-BE49-F238E27FC236}">
                <a16:creationId xmlns:a16="http://schemas.microsoft.com/office/drawing/2014/main" id="{7DFC5297-DC0E-45C3-BCC2-DB017BC291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9431" y="857250"/>
            <a:ext cx="909638" cy="38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Explosion 1 32">
            <a:extLst>
              <a:ext uri="{FF2B5EF4-FFF2-40B4-BE49-F238E27FC236}">
                <a16:creationId xmlns:a16="http://schemas.microsoft.com/office/drawing/2014/main" id="{4ACE212B-7922-4038-9C1B-BBE95FECC280}"/>
              </a:ext>
            </a:extLst>
          </p:cNvPr>
          <p:cNvSpPr/>
          <p:nvPr/>
        </p:nvSpPr>
        <p:spPr>
          <a:xfrm>
            <a:off x="3339704" y="3211117"/>
            <a:ext cx="2259806" cy="153590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rPr>
              <a:t>That’s </a:t>
            </a:r>
            <a:r>
              <a:rPr kumimoji="0" lang="en-US" sz="1800" b="1" i="0" u="none" strike="noStrike" kern="120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correct</a:t>
            </a:r>
            <a:r>
              <a:rPr kumimoji="0" lang="vi-VN" sz="1800" b="1" i="0" u="none" strike="noStrike" kern="120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a:t>
            </a:r>
            <a:endParaRPr kumimoji="0" lang="en-US" sz="18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endParaRPr>
          </a:p>
        </p:txBody>
      </p:sp>
      <p:sp>
        <p:nvSpPr>
          <p:cNvPr id="44" name="Rounded Rectangle 43">
            <a:extLst>
              <a:ext uri="{FF2B5EF4-FFF2-40B4-BE49-F238E27FC236}">
                <a16:creationId xmlns:a16="http://schemas.microsoft.com/office/drawing/2014/main" id="{2A73C1A1-7960-4390-94B3-E36D2ADB0586}"/>
              </a:ext>
            </a:extLst>
          </p:cNvPr>
          <p:cNvSpPr/>
          <p:nvPr/>
        </p:nvSpPr>
        <p:spPr>
          <a:xfrm>
            <a:off x="1414463" y="198477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27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A. 8</a:t>
            </a:r>
          </a:p>
        </p:txBody>
      </p:sp>
      <p:sp>
        <p:nvSpPr>
          <p:cNvPr id="45" name="Rounded Rectangle 44">
            <a:extLst>
              <a:ext uri="{FF2B5EF4-FFF2-40B4-BE49-F238E27FC236}">
                <a16:creationId xmlns:a16="http://schemas.microsoft.com/office/drawing/2014/main" id="{2083CF53-DD66-4A94-A385-7EF1AE1FB74E}"/>
              </a:ext>
            </a:extLst>
          </p:cNvPr>
          <p:cNvSpPr/>
          <p:nvPr/>
        </p:nvSpPr>
        <p:spPr>
          <a:xfrm>
            <a:off x="3128963" y="200382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B. 2</a:t>
            </a:r>
          </a:p>
        </p:txBody>
      </p:sp>
      <p:sp>
        <p:nvSpPr>
          <p:cNvPr id="46" name="Rounded Rectangle 45">
            <a:extLst>
              <a:ext uri="{FF2B5EF4-FFF2-40B4-BE49-F238E27FC236}">
                <a16:creationId xmlns:a16="http://schemas.microsoft.com/office/drawing/2014/main" id="{B1E33977-F513-4807-8FF4-05B78AE1E8C1}"/>
              </a:ext>
            </a:extLst>
          </p:cNvPr>
          <p:cNvSpPr/>
          <p:nvPr/>
        </p:nvSpPr>
        <p:spPr>
          <a:xfrm>
            <a:off x="4893469" y="200382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C. 3</a:t>
            </a:r>
          </a:p>
        </p:txBody>
      </p:sp>
      <p:sp>
        <p:nvSpPr>
          <p:cNvPr id="47" name="Rounded Rectangle 46">
            <a:extLst>
              <a:ext uri="{FF2B5EF4-FFF2-40B4-BE49-F238E27FC236}">
                <a16:creationId xmlns:a16="http://schemas.microsoft.com/office/drawing/2014/main" id="{E85B0D17-B336-491A-BA12-3D77A2ECDA54}"/>
              </a:ext>
            </a:extLst>
          </p:cNvPr>
          <p:cNvSpPr/>
          <p:nvPr/>
        </p:nvSpPr>
        <p:spPr>
          <a:xfrm>
            <a:off x="6443663" y="198477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D. 10</a:t>
            </a:r>
          </a:p>
        </p:txBody>
      </p:sp>
      <p:pic>
        <p:nvPicPr>
          <p:cNvPr id="48147" name="Picture 11" descr="C:\Users\ADMIN\Desktop\Tai nguyen thiet ke tro choi\Bảng gỗ\Picture1 (2).png">
            <a:hlinkClick r:id="" action="ppaction://hlinkshowjump?jump=previousslide"/>
            <a:extLst>
              <a:ext uri="{FF2B5EF4-FFF2-40B4-BE49-F238E27FC236}">
                <a16:creationId xmlns:a16="http://schemas.microsoft.com/office/drawing/2014/main" id="{B95FFA69-3E9F-47EC-BCEC-93FF65873E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9694" y="813198"/>
            <a:ext cx="926306" cy="3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Picture 3" descr="C:\Users\ADMIN\Desktop\Bach tuyet\43ebd44d263606f876d42fd2f199ea61 (6).jpg">
            <a:extLst>
              <a:ext uri="{FF2B5EF4-FFF2-40B4-BE49-F238E27FC236}">
                <a16:creationId xmlns:a16="http://schemas.microsoft.com/office/drawing/2014/main" id="{27DF6D8B-4A80-4416-A75C-F4A9B3DBF5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8453" y="2465785"/>
            <a:ext cx="17287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bldLvl="0" animBg="1"/>
      <p:bldP spid="33" grpId="1" bldLvl="0" animBg="1"/>
      <p:bldP spid="33" grpId="2" bldLvl="0" animBg="1"/>
      <p:bldP spid="44" grpId="0" bldLvl="0" animBg="1"/>
      <p:bldP spid="44" grpId="1" bldLvl="0" animBg="1"/>
      <p:bldP spid="45" grpId="0" bldLvl="0" animBg="1"/>
      <p:bldP spid="46" grpId="0" bldLvl="0" animBg="1"/>
      <p:bldP spid="4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326268" y="1576059"/>
            <a:ext cx="6686772" cy="1699802"/>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6600" dirty="0">
                <a:solidFill>
                  <a:srgbClr val="FF0000"/>
                </a:solidFill>
              </a:rPr>
              <a:t>Listen and </a:t>
            </a:r>
            <a:r>
              <a:rPr lang="en-US" sz="6600" dirty="0" smtClean="0">
                <a:solidFill>
                  <a:srgbClr val="FF0000"/>
                </a:solidFill>
              </a:rPr>
              <a:t>number.</a:t>
            </a:r>
            <a:endParaRPr sz="6600" dirty="0">
              <a:solidFill>
                <a:srgbClr val="FF0000"/>
              </a:solidFill>
            </a:endParaRPr>
          </a:p>
        </p:txBody>
      </p:sp>
      <p:sp>
        <p:nvSpPr>
          <p:cNvPr id="751" name="Google Shape;751;p42"/>
          <p:cNvSpPr txBox="1">
            <a:spLocks noGrp="1"/>
          </p:cNvSpPr>
          <p:nvPr>
            <p:ph type="title" idx="2"/>
          </p:nvPr>
        </p:nvSpPr>
        <p:spPr>
          <a:xfrm>
            <a:off x="2828757" y="230821"/>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2</a:t>
            </a:r>
            <a:endParaRPr dirty="0"/>
          </a:p>
        </p:txBody>
      </p:sp>
    </p:spTree>
    <p:extLst>
      <p:ext uri="{BB962C8B-B14F-4D97-AF65-F5344CB8AC3E}">
        <p14:creationId xmlns:p14="http://schemas.microsoft.com/office/powerpoint/2010/main" val="3512185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318</Words>
  <Application>Microsoft Office PowerPoint</Application>
  <PresentationFormat>On-screen Show (16:9)</PresentationFormat>
  <Paragraphs>66</Paragraphs>
  <Slides>19</Slides>
  <Notes>19</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Barlow</vt:lpstr>
      <vt:lpstr>Fredoka One</vt:lpstr>
      <vt:lpstr>Sport Day</vt:lpstr>
      <vt:lpstr>Hind</vt:lpstr>
      <vt:lpstr>Comic Sans MS</vt:lpstr>
      <vt:lpstr>Times New Roman</vt:lpstr>
      <vt:lpstr>Tahoma</vt:lpstr>
      <vt:lpstr>Calibri</vt:lpstr>
      <vt:lpstr>Fira Sans Extra Condensed Medium</vt:lpstr>
      <vt:lpstr>Montserrat</vt:lpstr>
      <vt:lpstr>Arial</vt:lpstr>
      <vt:lpstr>Taller de Aprendizaje con Tonos Pastel by Slidesgo</vt:lpstr>
      <vt:lpstr>1_Default Design</vt:lpstr>
      <vt:lpstr>Default Design</vt:lpstr>
      <vt:lpstr>Over The Rainbow by Slidesgo</vt:lpstr>
      <vt:lpstr>PowerPoint Presentation</vt:lpstr>
      <vt:lpstr>PowerPoint Presentation</vt:lpstr>
      <vt:lpstr>Read and match.</vt:lpstr>
      <vt:lpstr>Warm-up</vt:lpstr>
      <vt:lpstr>PowerPoint Presentation</vt:lpstr>
      <vt:lpstr>PowerPoint Presentation</vt:lpstr>
      <vt:lpstr>PowerPoint Presentation</vt:lpstr>
      <vt:lpstr>PowerPoint Presentation</vt:lpstr>
      <vt:lpstr>Listen and number.</vt:lpstr>
      <vt:lpstr>PowerPoint Presentation</vt:lpstr>
      <vt:lpstr>Read and match.</vt:lpstr>
      <vt:lpstr>PowerPoint Presentation</vt:lpstr>
      <vt:lpstr>Game: Pass the ball!</vt:lpstr>
      <vt:lpstr>Let’s play!</vt:lpstr>
      <vt:lpstr>PowerPoint Presentation</vt:lpstr>
      <vt:lpstr>Fun corner and wrap-up</vt:lpstr>
      <vt:lpstr>Find a partner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de Aprendizaje</dc:title>
  <cp:lastModifiedBy>Giang Do</cp:lastModifiedBy>
  <cp:revision>15</cp:revision>
  <dcterms:modified xsi:type="dcterms:W3CDTF">2022-04-14T09:25:01Z</dcterms:modified>
</cp:coreProperties>
</file>